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0PmvApbT/sunESLN7mRTgA==" hashData="ImNqBbXyy4WTeCrnX2MtYqLYyjU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88EBF5-99D7-4A7B-941E-857C4830586D}" type="doc">
      <dgm:prSet loTypeId="urn:microsoft.com/office/officeart/2005/8/layout/hierarchy3" loCatId="list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sk-SK"/>
        </a:p>
      </dgm:t>
    </dgm:pt>
    <dgm:pt modelId="{E9A66ED2-1064-4945-958D-D711F67BC52B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Jednočlenné vety</a:t>
          </a:r>
          <a:endParaRPr lang="sk-SK" dirty="0"/>
        </a:p>
      </dgm:t>
    </dgm:pt>
    <dgm:pt modelId="{6EC95A26-063E-4463-BFF7-CB498CD889CE}" type="parTrans" cxnId="{4D4217E8-4BAF-4A56-8163-7E2F610E0B57}">
      <dgm:prSet/>
      <dgm:spPr/>
      <dgm:t>
        <a:bodyPr/>
        <a:lstStyle/>
        <a:p>
          <a:endParaRPr lang="sk-SK"/>
        </a:p>
      </dgm:t>
    </dgm:pt>
    <dgm:pt modelId="{0FA478C1-2056-4EA3-BDCC-E60ECA13E758}" type="sibTrans" cxnId="{4D4217E8-4BAF-4A56-8163-7E2F610E0B57}">
      <dgm:prSet/>
      <dgm:spPr/>
      <dgm:t>
        <a:bodyPr/>
        <a:lstStyle/>
        <a:p>
          <a:endParaRPr lang="sk-SK"/>
        </a:p>
      </dgm:t>
    </dgm:pt>
    <dgm:pt modelId="{16D31FFA-B5C7-4A73-8D34-C00C0CFC7683}">
      <dgm:prSet phldrT="[Text]"/>
      <dgm:spPr/>
      <dgm:t>
        <a:bodyPr/>
        <a:lstStyle/>
        <a:p>
          <a:r>
            <a:rPr lang="sk-SK" dirty="0" smtClean="0"/>
            <a:t>Slovesné </a:t>
          </a:r>
          <a:endParaRPr lang="sk-SK" dirty="0"/>
        </a:p>
      </dgm:t>
    </dgm:pt>
    <dgm:pt modelId="{B1030DCA-1397-4520-A75C-43CC3AD41BAB}" type="parTrans" cxnId="{627CBE30-33F8-44FD-A83F-B80E019F3162}">
      <dgm:prSet/>
      <dgm:spPr/>
      <dgm:t>
        <a:bodyPr/>
        <a:lstStyle/>
        <a:p>
          <a:endParaRPr lang="sk-SK"/>
        </a:p>
      </dgm:t>
    </dgm:pt>
    <dgm:pt modelId="{6376CB37-473A-4475-857C-B5E10040CCFA}" type="sibTrans" cxnId="{627CBE30-33F8-44FD-A83F-B80E019F3162}">
      <dgm:prSet/>
      <dgm:spPr/>
      <dgm:t>
        <a:bodyPr/>
        <a:lstStyle/>
        <a:p>
          <a:endParaRPr lang="sk-SK"/>
        </a:p>
      </dgm:t>
    </dgm:pt>
    <dgm:pt modelId="{F72D0B51-C486-405D-B737-B62AEF656A23}">
      <dgm:prSet phldrT="[Text]"/>
      <dgm:spPr/>
      <dgm:t>
        <a:bodyPr/>
        <a:lstStyle/>
        <a:p>
          <a:r>
            <a:rPr lang="sk-SK" dirty="0" smtClean="0"/>
            <a:t>Menné</a:t>
          </a:r>
          <a:endParaRPr lang="sk-SK" dirty="0"/>
        </a:p>
      </dgm:t>
    </dgm:pt>
    <dgm:pt modelId="{5B8CED03-1A54-4F4E-B914-DC1C794BA734}" type="parTrans" cxnId="{90A910DA-727E-4225-8860-9ABC5C93F690}">
      <dgm:prSet/>
      <dgm:spPr/>
      <dgm:t>
        <a:bodyPr/>
        <a:lstStyle/>
        <a:p>
          <a:endParaRPr lang="sk-SK"/>
        </a:p>
      </dgm:t>
    </dgm:pt>
    <dgm:pt modelId="{3AB62B75-2132-4707-AF6D-2D30246E7EC6}" type="sibTrans" cxnId="{90A910DA-727E-4225-8860-9ABC5C93F690}">
      <dgm:prSet/>
      <dgm:spPr/>
      <dgm:t>
        <a:bodyPr/>
        <a:lstStyle/>
        <a:p>
          <a:endParaRPr lang="sk-SK"/>
        </a:p>
      </dgm:t>
    </dgm:pt>
    <dgm:pt modelId="{B68D0101-0441-4E87-AE76-AA93DF1E3DB2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Dvojčlenné vety</a:t>
          </a:r>
          <a:endParaRPr lang="sk-SK" dirty="0"/>
        </a:p>
      </dgm:t>
    </dgm:pt>
    <dgm:pt modelId="{4F579F49-C1D0-45A3-A851-526E9570A497}" type="parTrans" cxnId="{D9E0F0C9-D882-4CFA-A9B3-6D614D376B7B}">
      <dgm:prSet/>
      <dgm:spPr/>
      <dgm:t>
        <a:bodyPr/>
        <a:lstStyle/>
        <a:p>
          <a:endParaRPr lang="sk-SK"/>
        </a:p>
      </dgm:t>
    </dgm:pt>
    <dgm:pt modelId="{35284FDE-D991-413E-92DC-B46FF82EBF48}" type="sibTrans" cxnId="{D9E0F0C9-D882-4CFA-A9B3-6D614D376B7B}">
      <dgm:prSet/>
      <dgm:spPr/>
      <dgm:t>
        <a:bodyPr/>
        <a:lstStyle/>
        <a:p>
          <a:endParaRPr lang="sk-SK"/>
        </a:p>
      </dgm:t>
    </dgm:pt>
    <dgm:pt modelId="{98F9926F-5421-4264-BA40-B8A6740C3900}" type="pres">
      <dgm:prSet presAssocID="{3A88EBF5-99D7-4A7B-941E-857C4830586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sk-SK"/>
        </a:p>
      </dgm:t>
    </dgm:pt>
    <dgm:pt modelId="{B7E817B0-187F-42F1-957F-9306EF60A911}" type="pres">
      <dgm:prSet presAssocID="{B68D0101-0441-4E87-AE76-AA93DF1E3DB2}" presName="root" presStyleCnt="0"/>
      <dgm:spPr/>
    </dgm:pt>
    <dgm:pt modelId="{C5B27640-9A44-40D2-902F-0D7F4E9ADCFF}" type="pres">
      <dgm:prSet presAssocID="{B68D0101-0441-4E87-AE76-AA93DF1E3DB2}" presName="rootComposite" presStyleCnt="0"/>
      <dgm:spPr/>
    </dgm:pt>
    <dgm:pt modelId="{F10B618C-671C-42E2-A8D1-5E1E8F0987CC}" type="pres">
      <dgm:prSet presAssocID="{B68D0101-0441-4E87-AE76-AA93DF1E3DB2}" presName="rootText" presStyleLbl="node1" presStyleIdx="0" presStyleCnt="2"/>
      <dgm:spPr/>
      <dgm:t>
        <a:bodyPr/>
        <a:lstStyle/>
        <a:p>
          <a:endParaRPr lang="sk-SK"/>
        </a:p>
      </dgm:t>
    </dgm:pt>
    <dgm:pt modelId="{F62F6658-CFEC-4102-959F-6173F0DD27BC}" type="pres">
      <dgm:prSet presAssocID="{B68D0101-0441-4E87-AE76-AA93DF1E3DB2}" presName="rootConnector" presStyleLbl="node1" presStyleIdx="0" presStyleCnt="2"/>
      <dgm:spPr/>
      <dgm:t>
        <a:bodyPr/>
        <a:lstStyle/>
        <a:p>
          <a:endParaRPr lang="sk-SK"/>
        </a:p>
      </dgm:t>
    </dgm:pt>
    <dgm:pt modelId="{19197B57-4B01-4C3C-91FB-8FF5E445F573}" type="pres">
      <dgm:prSet presAssocID="{B68D0101-0441-4E87-AE76-AA93DF1E3DB2}" presName="childShape" presStyleCnt="0"/>
      <dgm:spPr/>
    </dgm:pt>
    <dgm:pt modelId="{F485798C-D628-413D-98F4-D0650F3DD790}" type="pres">
      <dgm:prSet presAssocID="{E9A66ED2-1064-4945-958D-D711F67BC52B}" presName="root" presStyleCnt="0"/>
      <dgm:spPr/>
    </dgm:pt>
    <dgm:pt modelId="{B74D540F-ECDF-456D-B8AB-7588EA91C3C8}" type="pres">
      <dgm:prSet presAssocID="{E9A66ED2-1064-4945-958D-D711F67BC52B}" presName="rootComposite" presStyleCnt="0"/>
      <dgm:spPr/>
    </dgm:pt>
    <dgm:pt modelId="{A66776AF-75AB-4D0D-B38D-9DD09EB349A0}" type="pres">
      <dgm:prSet presAssocID="{E9A66ED2-1064-4945-958D-D711F67BC52B}" presName="rootText" presStyleLbl="node1" presStyleIdx="1" presStyleCnt="2"/>
      <dgm:spPr/>
      <dgm:t>
        <a:bodyPr/>
        <a:lstStyle/>
        <a:p>
          <a:endParaRPr lang="sk-SK"/>
        </a:p>
      </dgm:t>
    </dgm:pt>
    <dgm:pt modelId="{559F66B7-7A6C-4C23-BF9D-62DCADEA83C8}" type="pres">
      <dgm:prSet presAssocID="{E9A66ED2-1064-4945-958D-D711F67BC52B}" presName="rootConnector" presStyleLbl="node1" presStyleIdx="1" presStyleCnt="2"/>
      <dgm:spPr/>
      <dgm:t>
        <a:bodyPr/>
        <a:lstStyle/>
        <a:p>
          <a:endParaRPr lang="sk-SK"/>
        </a:p>
      </dgm:t>
    </dgm:pt>
    <dgm:pt modelId="{5D94BF0D-E8C8-43C9-A0C9-E74327CB850C}" type="pres">
      <dgm:prSet presAssocID="{E9A66ED2-1064-4945-958D-D711F67BC52B}" presName="childShape" presStyleCnt="0"/>
      <dgm:spPr/>
    </dgm:pt>
    <dgm:pt modelId="{CB89FF09-E277-40CC-93C2-5B4018CFBFBF}" type="pres">
      <dgm:prSet presAssocID="{B1030DCA-1397-4520-A75C-43CC3AD41BAB}" presName="Name13" presStyleLbl="parChTrans1D2" presStyleIdx="0" presStyleCnt="2"/>
      <dgm:spPr/>
      <dgm:t>
        <a:bodyPr/>
        <a:lstStyle/>
        <a:p>
          <a:endParaRPr lang="sk-SK"/>
        </a:p>
      </dgm:t>
    </dgm:pt>
    <dgm:pt modelId="{73CB9AE4-D2EC-4348-8670-8BBD7DCCCD9A}" type="pres">
      <dgm:prSet presAssocID="{16D31FFA-B5C7-4A73-8D34-C00C0CFC7683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B011818-BB31-4468-AA94-B23E3FF8E722}" type="pres">
      <dgm:prSet presAssocID="{5B8CED03-1A54-4F4E-B914-DC1C794BA734}" presName="Name13" presStyleLbl="parChTrans1D2" presStyleIdx="1" presStyleCnt="2"/>
      <dgm:spPr/>
      <dgm:t>
        <a:bodyPr/>
        <a:lstStyle/>
        <a:p>
          <a:endParaRPr lang="sk-SK"/>
        </a:p>
      </dgm:t>
    </dgm:pt>
    <dgm:pt modelId="{AD2F382C-4D01-4DF5-97DD-783A6D64A783}" type="pres">
      <dgm:prSet presAssocID="{F72D0B51-C486-405D-B737-B62AEF656A23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4D4217E8-4BAF-4A56-8163-7E2F610E0B57}" srcId="{3A88EBF5-99D7-4A7B-941E-857C4830586D}" destId="{E9A66ED2-1064-4945-958D-D711F67BC52B}" srcOrd="1" destOrd="0" parTransId="{6EC95A26-063E-4463-BFF7-CB498CD889CE}" sibTransId="{0FA478C1-2056-4EA3-BDCC-E60ECA13E758}"/>
    <dgm:cxn modelId="{72FBF3BC-5A98-4E77-A2FF-FFD8E5C377F5}" type="presOf" srcId="{E9A66ED2-1064-4945-958D-D711F67BC52B}" destId="{559F66B7-7A6C-4C23-BF9D-62DCADEA83C8}" srcOrd="1" destOrd="0" presId="urn:microsoft.com/office/officeart/2005/8/layout/hierarchy3"/>
    <dgm:cxn modelId="{90A910DA-727E-4225-8860-9ABC5C93F690}" srcId="{E9A66ED2-1064-4945-958D-D711F67BC52B}" destId="{F72D0B51-C486-405D-B737-B62AEF656A23}" srcOrd="1" destOrd="0" parTransId="{5B8CED03-1A54-4F4E-B914-DC1C794BA734}" sibTransId="{3AB62B75-2132-4707-AF6D-2D30246E7EC6}"/>
    <dgm:cxn modelId="{A1C7755E-BE6D-40ED-8DAD-94280095DAC7}" type="presOf" srcId="{B1030DCA-1397-4520-A75C-43CC3AD41BAB}" destId="{CB89FF09-E277-40CC-93C2-5B4018CFBFBF}" srcOrd="0" destOrd="0" presId="urn:microsoft.com/office/officeart/2005/8/layout/hierarchy3"/>
    <dgm:cxn modelId="{54B8FAC1-5999-45B3-827D-C04ABE542AA4}" type="presOf" srcId="{B68D0101-0441-4E87-AE76-AA93DF1E3DB2}" destId="{F10B618C-671C-42E2-A8D1-5E1E8F0987CC}" srcOrd="0" destOrd="0" presId="urn:microsoft.com/office/officeart/2005/8/layout/hierarchy3"/>
    <dgm:cxn modelId="{0EE393CD-A4D0-4226-A00C-1EB035609417}" type="presOf" srcId="{F72D0B51-C486-405D-B737-B62AEF656A23}" destId="{AD2F382C-4D01-4DF5-97DD-783A6D64A783}" srcOrd="0" destOrd="0" presId="urn:microsoft.com/office/officeart/2005/8/layout/hierarchy3"/>
    <dgm:cxn modelId="{984EF47A-3964-40BB-9364-D3B04BAF1A38}" type="presOf" srcId="{B68D0101-0441-4E87-AE76-AA93DF1E3DB2}" destId="{F62F6658-CFEC-4102-959F-6173F0DD27BC}" srcOrd="1" destOrd="0" presId="urn:microsoft.com/office/officeart/2005/8/layout/hierarchy3"/>
    <dgm:cxn modelId="{627CBE30-33F8-44FD-A83F-B80E019F3162}" srcId="{E9A66ED2-1064-4945-958D-D711F67BC52B}" destId="{16D31FFA-B5C7-4A73-8D34-C00C0CFC7683}" srcOrd="0" destOrd="0" parTransId="{B1030DCA-1397-4520-A75C-43CC3AD41BAB}" sibTransId="{6376CB37-473A-4475-857C-B5E10040CCFA}"/>
    <dgm:cxn modelId="{C9577E4D-DCD0-460A-96C8-02A910CB0AC1}" type="presOf" srcId="{E9A66ED2-1064-4945-958D-D711F67BC52B}" destId="{A66776AF-75AB-4D0D-B38D-9DD09EB349A0}" srcOrd="0" destOrd="0" presId="urn:microsoft.com/office/officeart/2005/8/layout/hierarchy3"/>
    <dgm:cxn modelId="{1B14E33F-C627-47B7-BE5F-B39E92D7F28D}" type="presOf" srcId="{5B8CED03-1A54-4F4E-B914-DC1C794BA734}" destId="{2B011818-BB31-4468-AA94-B23E3FF8E722}" srcOrd="0" destOrd="0" presId="urn:microsoft.com/office/officeart/2005/8/layout/hierarchy3"/>
    <dgm:cxn modelId="{E5511754-989B-420F-880F-4DD3E84917C2}" type="presOf" srcId="{3A88EBF5-99D7-4A7B-941E-857C4830586D}" destId="{98F9926F-5421-4264-BA40-B8A6740C3900}" srcOrd="0" destOrd="0" presId="urn:microsoft.com/office/officeart/2005/8/layout/hierarchy3"/>
    <dgm:cxn modelId="{ED812373-30C2-4CA7-9880-54B10C15E49D}" type="presOf" srcId="{16D31FFA-B5C7-4A73-8D34-C00C0CFC7683}" destId="{73CB9AE4-D2EC-4348-8670-8BBD7DCCCD9A}" srcOrd="0" destOrd="0" presId="urn:microsoft.com/office/officeart/2005/8/layout/hierarchy3"/>
    <dgm:cxn modelId="{D9E0F0C9-D882-4CFA-A9B3-6D614D376B7B}" srcId="{3A88EBF5-99D7-4A7B-941E-857C4830586D}" destId="{B68D0101-0441-4E87-AE76-AA93DF1E3DB2}" srcOrd="0" destOrd="0" parTransId="{4F579F49-C1D0-45A3-A851-526E9570A497}" sibTransId="{35284FDE-D991-413E-92DC-B46FF82EBF48}"/>
    <dgm:cxn modelId="{6BD64BED-A81A-420E-AAE5-AB75A45F6FD4}" type="presParOf" srcId="{98F9926F-5421-4264-BA40-B8A6740C3900}" destId="{B7E817B0-187F-42F1-957F-9306EF60A911}" srcOrd="0" destOrd="0" presId="urn:microsoft.com/office/officeart/2005/8/layout/hierarchy3"/>
    <dgm:cxn modelId="{8ECAADE9-179C-449B-8554-A91199D3B1C4}" type="presParOf" srcId="{B7E817B0-187F-42F1-957F-9306EF60A911}" destId="{C5B27640-9A44-40D2-902F-0D7F4E9ADCFF}" srcOrd="0" destOrd="0" presId="urn:microsoft.com/office/officeart/2005/8/layout/hierarchy3"/>
    <dgm:cxn modelId="{324A028B-9B37-4C7B-BF47-9B791E87B601}" type="presParOf" srcId="{C5B27640-9A44-40D2-902F-0D7F4E9ADCFF}" destId="{F10B618C-671C-42E2-A8D1-5E1E8F0987CC}" srcOrd="0" destOrd="0" presId="urn:microsoft.com/office/officeart/2005/8/layout/hierarchy3"/>
    <dgm:cxn modelId="{3CCAE5E3-0E17-4774-8008-AC68BDCDB42D}" type="presParOf" srcId="{C5B27640-9A44-40D2-902F-0D7F4E9ADCFF}" destId="{F62F6658-CFEC-4102-959F-6173F0DD27BC}" srcOrd="1" destOrd="0" presId="urn:microsoft.com/office/officeart/2005/8/layout/hierarchy3"/>
    <dgm:cxn modelId="{C8E9ECA0-EC82-4652-ACB9-A9CD308B9097}" type="presParOf" srcId="{B7E817B0-187F-42F1-957F-9306EF60A911}" destId="{19197B57-4B01-4C3C-91FB-8FF5E445F573}" srcOrd="1" destOrd="0" presId="urn:microsoft.com/office/officeart/2005/8/layout/hierarchy3"/>
    <dgm:cxn modelId="{876D5BB8-18B4-4E51-BD23-8C457F3BFD15}" type="presParOf" srcId="{98F9926F-5421-4264-BA40-B8A6740C3900}" destId="{F485798C-D628-413D-98F4-D0650F3DD790}" srcOrd="1" destOrd="0" presId="urn:microsoft.com/office/officeart/2005/8/layout/hierarchy3"/>
    <dgm:cxn modelId="{30FF5F40-A730-4564-951B-744A7C2F7204}" type="presParOf" srcId="{F485798C-D628-413D-98F4-D0650F3DD790}" destId="{B74D540F-ECDF-456D-B8AB-7588EA91C3C8}" srcOrd="0" destOrd="0" presId="urn:microsoft.com/office/officeart/2005/8/layout/hierarchy3"/>
    <dgm:cxn modelId="{D49EB2F1-C836-4E0A-A4C5-51D21F012953}" type="presParOf" srcId="{B74D540F-ECDF-456D-B8AB-7588EA91C3C8}" destId="{A66776AF-75AB-4D0D-B38D-9DD09EB349A0}" srcOrd="0" destOrd="0" presId="urn:microsoft.com/office/officeart/2005/8/layout/hierarchy3"/>
    <dgm:cxn modelId="{2DE5DA84-A63D-43E0-8FFB-18DD269EE045}" type="presParOf" srcId="{B74D540F-ECDF-456D-B8AB-7588EA91C3C8}" destId="{559F66B7-7A6C-4C23-BF9D-62DCADEA83C8}" srcOrd="1" destOrd="0" presId="urn:microsoft.com/office/officeart/2005/8/layout/hierarchy3"/>
    <dgm:cxn modelId="{587FD7BE-30D2-4EFF-9FD2-D3014C99FA6E}" type="presParOf" srcId="{F485798C-D628-413D-98F4-D0650F3DD790}" destId="{5D94BF0D-E8C8-43C9-A0C9-E74327CB850C}" srcOrd="1" destOrd="0" presId="urn:microsoft.com/office/officeart/2005/8/layout/hierarchy3"/>
    <dgm:cxn modelId="{C1E62D3E-943F-4122-80E3-F7E4BE6DD814}" type="presParOf" srcId="{5D94BF0D-E8C8-43C9-A0C9-E74327CB850C}" destId="{CB89FF09-E277-40CC-93C2-5B4018CFBFBF}" srcOrd="0" destOrd="0" presId="urn:microsoft.com/office/officeart/2005/8/layout/hierarchy3"/>
    <dgm:cxn modelId="{966A060C-B598-44C8-8DC7-B33A838031F6}" type="presParOf" srcId="{5D94BF0D-E8C8-43C9-A0C9-E74327CB850C}" destId="{73CB9AE4-D2EC-4348-8670-8BBD7DCCCD9A}" srcOrd="1" destOrd="0" presId="urn:microsoft.com/office/officeart/2005/8/layout/hierarchy3"/>
    <dgm:cxn modelId="{1EC8D1BE-F9FE-4E2A-9750-BD74A85DEEF7}" type="presParOf" srcId="{5D94BF0D-E8C8-43C9-A0C9-E74327CB850C}" destId="{2B011818-BB31-4468-AA94-B23E3FF8E722}" srcOrd="2" destOrd="0" presId="urn:microsoft.com/office/officeart/2005/8/layout/hierarchy3"/>
    <dgm:cxn modelId="{4C7ABE74-2EC5-4318-A519-137226E249ED}" type="presParOf" srcId="{5D94BF0D-E8C8-43C9-A0C9-E74327CB850C}" destId="{AD2F382C-4D01-4DF5-97DD-783A6D64A78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0F7589-53A0-4B27-AEC9-05C251246954}" type="doc">
      <dgm:prSet loTypeId="urn:microsoft.com/office/officeart/2008/layout/VerticalAccent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A9C7D09C-310F-4F06-ADB5-01E788C76A0B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/>
        </a:p>
      </dgm:t>
    </dgm:pt>
    <dgm:pt modelId="{24F613BB-9C6C-4F6F-8CF0-F8FAF3132382}" type="parTrans" cxnId="{47B6D8C4-60B3-4AEE-A7E5-E5391BF56CBA}">
      <dgm:prSet/>
      <dgm:spPr/>
      <dgm:t>
        <a:bodyPr/>
        <a:lstStyle/>
        <a:p>
          <a:endParaRPr lang="sk-SK"/>
        </a:p>
      </dgm:t>
    </dgm:pt>
    <dgm:pt modelId="{ED5D90A2-9D24-4355-AAD0-C0690DEED791}" type="sibTrans" cxnId="{47B6D8C4-60B3-4AEE-A7E5-E5391BF56CBA}">
      <dgm:prSet/>
      <dgm:spPr/>
      <dgm:t>
        <a:bodyPr/>
        <a:lstStyle/>
        <a:p>
          <a:endParaRPr lang="sk-SK"/>
        </a:p>
      </dgm:t>
    </dgm:pt>
    <dgm:pt modelId="{8C87CCDD-0983-40DA-8CE0-D32629AFC50E}">
      <dgm:prSet phldrT="[Text]"/>
      <dgm:spPr>
        <a:solidFill>
          <a:schemeClr val="lt1">
            <a:hueOff val="0"/>
            <a:satOff val="0"/>
            <a:lumOff val="0"/>
            <a:alpha val="85000"/>
          </a:schemeClr>
        </a:solidFill>
      </dgm:spPr>
      <dgm:t>
        <a:bodyPr/>
        <a:lstStyle/>
        <a:p>
          <a:r>
            <a:rPr lang="sk-SK" dirty="0" smtClean="0">
              <a:effectLst/>
              <a:latin typeface="Bookman Old Style" pitchFamily="18" charset="0"/>
            </a:rPr>
            <a:t>Ich gramatické jadro je rozčlenené na podmet     a prísudok, tvorí ho teda prisudzovací sklad.</a:t>
          </a:r>
          <a:endParaRPr lang="sk-SK" dirty="0">
            <a:effectLst/>
            <a:latin typeface="Bookman Old Style" pitchFamily="18" charset="0"/>
          </a:endParaRPr>
        </a:p>
      </dgm:t>
    </dgm:pt>
    <dgm:pt modelId="{6BEAEC83-674E-4A18-B665-CDF561A49BEE}" type="parTrans" cxnId="{381CF890-A531-4973-8D62-EA3D2EA6539D}">
      <dgm:prSet/>
      <dgm:spPr/>
      <dgm:t>
        <a:bodyPr/>
        <a:lstStyle/>
        <a:p>
          <a:endParaRPr lang="sk-SK"/>
        </a:p>
      </dgm:t>
    </dgm:pt>
    <dgm:pt modelId="{61DE0CDC-1029-4119-AB8D-7C805558C367}" type="sibTrans" cxnId="{381CF890-A531-4973-8D62-EA3D2EA6539D}">
      <dgm:prSet/>
      <dgm:spPr/>
      <dgm:t>
        <a:bodyPr/>
        <a:lstStyle/>
        <a:p>
          <a:endParaRPr lang="sk-SK"/>
        </a:p>
      </dgm:t>
    </dgm:pt>
    <dgm:pt modelId="{3B330C04-C94B-4CA1-8242-B769D8E997F2}">
      <dgm:prSet phldrT="[Text]"/>
      <dgm:spPr>
        <a:solidFill>
          <a:schemeClr val="lt1">
            <a:hueOff val="0"/>
            <a:satOff val="0"/>
            <a:lumOff val="0"/>
            <a:alpha val="85000"/>
          </a:schemeClr>
        </a:solidFill>
      </dgm:spPr>
      <dgm:t>
        <a:bodyPr/>
        <a:lstStyle/>
        <a:p>
          <a:r>
            <a:rPr lang="sk-SK" dirty="0" smtClean="0">
              <a:effectLst/>
              <a:latin typeface="Bookman Old Style" pitchFamily="18" charset="0"/>
            </a:rPr>
            <a:t>Podmet nemusí byť vyjadrený osobitným slovom – vieme ho doplniť z prípon prísudku.</a:t>
          </a:r>
          <a:endParaRPr lang="sk-SK" dirty="0">
            <a:effectLst/>
            <a:latin typeface="Bookman Old Style" pitchFamily="18" charset="0"/>
          </a:endParaRPr>
        </a:p>
      </dgm:t>
    </dgm:pt>
    <dgm:pt modelId="{4E287C70-473D-40D4-8F7D-CA8B6C3DA745}" type="parTrans" cxnId="{BC073250-6B7D-4A9E-8185-A64C05B7D10B}">
      <dgm:prSet/>
      <dgm:spPr/>
      <dgm:t>
        <a:bodyPr/>
        <a:lstStyle/>
        <a:p>
          <a:endParaRPr lang="sk-SK"/>
        </a:p>
      </dgm:t>
    </dgm:pt>
    <dgm:pt modelId="{8949EAF8-D216-4719-9F3D-A21C8F921B25}" type="sibTrans" cxnId="{BC073250-6B7D-4A9E-8185-A64C05B7D10B}">
      <dgm:prSet/>
      <dgm:spPr/>
      <dgm:t>
        <a:bodyPr/>
        <a:lstStyle/>
        <a:p>
          <a:endParaRPr lang="sk-SK"/>
        </a:p>
      </dgm:t>
    </dgm:pt>
    <dgm:pt modelId="{19F41854-DC50-4FA7-A7C5-7D4A17E13A93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/>
        </a:p>
      </dgm:t>
    </dgm:pt>
    <dgm:pt modelId="{7F738983-AEC4-4019-A010-0E18507BDA98}" type="parTrans" cxnId="{680E84E5-8C27-4063-9318-F59FD725CF2B}">
      <dgm:prSet/>
      <dgm:spPr/>
      <dgm:t>
        <a:bodyPr/>
        <a:lstStyle/>
        <a:p>
          <a:endParaRPr lang="sk-SK"/>
        </a:p>
      </dgm:t>
    </dgm:pt>
    <dgm:pt modelId="{AC5AA14C-0C49-441B-BCD4-9C15DCDC9887}" type="sibTrans" cxnId="{680E84E5-8C27-4063-9318-F59FD725CF2B}">
      <dgm:prSet/>
      <dgm:spPr/>
      <dgm:t>
        <a:bodyPr/>
        <a:lstStyle/>
        <a:p>
          <a:endParaRPr lang="sk-SK"/>
        </a:p>
      </dgm:t>
    </dgm:pt>
    <dgm:pt modelId="{B64F229F-A01B-401C-8992-7AAFF7BF73E4}">
      <dgm:prSet phldrT="[Text]"/>
      <dgm:spPr>
        <a:solidFill>
          <a:schemeClr val="lt1">
            <a:hueOff val="0"/>
            <a:satOff val="0"/>
            <a:lumOff val="0"/>
            <a:alpha val="8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sk-SK" dirty="0" smtClean="0">
              <a:effectLst/>
              <a:latin typeface="Bookman Old Style" pitchFamily="18" charset="0"/>
            </a:rPr>
            <a:t>Sused opravoval plot. Práca sa sama neurobí. Prišiel. Dievča zajtra vezmi so sebou.</a:t>
          </a:r>
        </a:p>
      </dgm:t>
    </dgm:pt>
    <dgm:pt modelId="{46F904A5-7817-485E-B528-AF2DEB131CA0}" type="parTrans" cxnId="{4C82986D-5450-4325-AC68-E7722819381A}">
      <dgm:prSet/>
      <dgm:spPr/>
      <dgm:t>
        <a:bodyPr/>
        <a:lstStyle/>
        <a:p>
          <a:endParaRPr lang="sk-SK"/>
        </a:p>
      </dgm:t>
    </dgm:pt>
    <dgm:pt modelId="{D14AB6AA-1A98-415B-8773-B235AB841A48}" type="sibTrans" cxnId="{4C82986D-5450-4325-AC68-E7722819381A}">
      <dgm:prSet/>
      <dgm:spPr/>
      <dgm:t>
        <a:bodyPr/>
        <a:lstStyle/>
        <a:p>
          <a:endParaRPr lang="sk-SK"/>
        </a:p>
      </dgm:t>
    </dgm:pt>
    <dgm:pt modelId="{BE415643-D17B-472A-91F9-075A4AFE7FB5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/>
        </a:p>
      </dgm:t>
    </dgm:pt>
    <dgm:pt modelId="{5BA7BD3F-C814-4D93-8002-E8517A0714DA}" type="sibTrans" cxnId="{C2655420-095A-4FF6-A472-667750BEF74E}">
      <dgm:prSet/>
      <dgm:spPr/>
      <dgm:t>
        <a:bodyPr/>
        <a:lstStyle/>
        <a:p>
          <a:endParaRPr lang="sk-SK"/>
        </a:p>
      </dgm:t>
    </dgm:pt>
    <dgm:pt modelId="{21C79FF2-B0D8-4A65-8D09-07CB1D188318}" type="parTrans" cxnId="{C2655420-095A-4FF6-A472-667750BEF74E}">
      <dgm:prSet/>
      <dgm:spPr/>
      <dgm:t>
        <a:bodyPr/>
        <a:lstStyle/>
        <a:p>
          <a:endParaRPr lang="sk-SK"/>
        </a:p>
      </dgm:t>
    </dgm:pt>
    <dgm:pt modelId="{2DD09DED-68E5-4335-8179-07EE3D3759CE}" type="pres">
      <dgm:prSet presAssocID="{940F7589-53A0-4B27-AEC9-05C25124695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sk-SK"/>
        </a:p>
      </dgm:t>
    </dgm:pt>
    <dgm:pt modelId="{BF08729C-BCAC-4A67-93CC-321DCB4E2EE1}" type="pres">
      <dgm:prSet presAssocID="{A9C7D09C-310F-4F06-ADB5-01E788C76A0B}" presName="parenttextcomposite" presStyleCnt="0"/>
      <dgm:spPr/>
    </dgm:pt>
    <dgm:pt modelId="{8690F606-3994-4248-AED5-60795344384E}" type="pres">
      <dgm:prSet presAssocID="{A9C7D09C-310F-4F06-ADB5-01E788C76A0B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4E449C9-63A2-4B73-B0F2-50748A793E75}" type="pres">
      <dgm:prSet presAssocID="{A9C7D09C-310F-4F06-ADB5-01E788C76A0B}" presName="composite" presStyleCnt="0"/>
      <dgm:spPr/>
    </dgm:pt>
    <dgm:pt modelId="{B97FA234-BA1D-41CC-8713-8ED668D642E9}" type="pres">
      <dgm:prSet presAssocID="{A9C7D09C-310F-4F06-ADB5-01E788C76A0B}" presName="chevron1" presStyleLbl="alignNode1" presStyleIdx="0" presStyleCnt="21"/>
      <dgm:spPr/>
    </dgm:pt>
    <dgm:pt modelId="{3CC3F10E-4CC2-4948-A373-B61F08A5F6FB}" type="pres">
      <dgm:prSet presAssocID="{A9C7D09C-310F-4F06-ADB5-01E788C76A0B}" presName="chevron2" presStyleLbl="alignNode1" presStyleIdx="1" presStyleCnt="21"/>
      <dgm:spPr/>
    </dgm:pt>
    <dgm:pt modelId="{892BDD1D-C4FB-4CE4-B0C7-AF6207C62A1B}" type="pres">
      <dgm:prSet presAssocID="{A9C7D09C-310F-4F06-ADB5-01E788C76A0B}" presName="chevron3" presStyleLbl="alignNode1" presStyleIdx="2" presStyleCnt="21"/>
      <dgm:spPr/>
    </dgm:pt>
    <dgm:pt modelId="{C2115F14-11B1-4FE0-B720-A95D7E969F3E}" type="pres">
      <dgm:prSet presAssocID="{A9C7D09C-310F-4F06-ADB5-01E788C76A0B}" presName="chevron4" presStyleLbl="alignNode1" presStyleIdx="3" presStyleCnt="21"/>
      <dgm:spPr/>
    </dgm:pt>
    <dgm:pt modelId="{56430971-D285-4EBE-BFEE-2D91EAFCF052}" type="pres">
      <dgm:prSet presAssocID="{A9C7D09C-310F-4F06-ADB5-01E788C76A0B}" presName="chevron5" presStyleLbl="alignNode1" presStyleIdx="4" presStyleCnt="21"/>
      <dgm:spPr/>
    </dgm:pt>
    <dgm:pt modelId="{82C8DE80-858A-4108-8824-C28BFFB2F3A7}" type="pres">
      <dgm:prSet presAssocID="{A9C7D09C-310F-4F06-ADB5-01E788C76A0B}" presName="chevron6" presStyleLbl="alignNode1" presStyleIdx="5" presStyleCnt="21"/>
      <dgm:spPr/>
    </dgm:pt>
    <dgm:pt modelId="{F85FE72E-3C27-4D5D-8068-E463FD2F6C9F}" type="pres">
      <dgm:prSet presAssocID="{A9C7D09C-310F-4F06-ADB5-01E788C76A0B}" presName="chevron7" presStyleLbl="alignNode1" presStyleIdx="6" presStyleCnt="21"/>
      <dgm:spPr/>
    </dgm:pt>
    <dgm:pt modelId="{3E67458B-FAB6-430F-BFDA-05F10D1C288F}" type="pres">
      <dgm:prSet presAssocID="{A9C7D09C-310F-4F06-ADB5-01E788C76A0B}" presName="childtext" presStyleLbl="solidFgAcc1" presStyleIdx="0" presStyleCnt="3" custScaleX="103887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  <dgm:pt modelId="{963798EC-F6E0-406E-BB30-91DB7BA06325}" type="pres">
      <dgm:prSet presAssocID="{ED5D90A2-9D24-4355-AAD0-C0690DEED791}" presName="sibTrans" presStyleCnt="0"/>
      <dgm:spPr/>
    </dgm:pt>
    <dgm:pt modelId="{28C54AA5-6778-49EE-AC04-BB929A1BC2C6}" type="pres">
      <dgm:prSet presAssocID="{BE415643-D17B-472A-91F9-075A4AFE7FB5}" presName="parenttextcomposite" presStyleCnt="0"/>
      <dgm:spPr/>
    </dgm:pt>
    <dgm:pt modelId="{2F2233E0-4399-4D52-B1F6-5DD8117C3F19}" type="pres">
      <dgm:prSet presAssocID="{BE415643-D17B-472A-91F9-075A4AFE7FB5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D30868F-252D-4E97-9F24-04D8E21BBAC3}" type="pres">
      <dgm:prSet presAssocID="{BE415643-D17B-472A-91F9-075A4AFE7FB5}" presName="composite" presStyleCnt="0"/>
      <dgm:spPr/>
    </dgm:pt>
    <dgm:pt modelId="{2EAF8459-558D-4D5E-A04D-AD6845E7DA03}" type="pres">
      <dgm:prSet presAssocID="{BE415643-D17B-472A-91F9-075A4AFE7FB5}" presName="chevron1" presStyleLbl="alignNode1" presStyleIdx="7" presStyleCnt="21"/>
      <dgm:spPr/>
    </dgm:pt>
    <dgm:pt modelId="{785717C3-21C3-44CE-9709-A89D007F5DF0}" type="pres">
      <dgm:prSet presAssocID="{BE415643-D17B-472A-91F9-075A4AFE7FB5}" presName="chevron2" presStyleLbl="alignNode1" presStyleIdx="8" presStyleCnt="21"/>
      <dgm:spPr/>
    </dgm:pt>
    <dgm:pt modelId="{86F7277C-B189-45C2-B07B-A0B87B3899FC}" type="pres">
      <dgm:prSet presAssocID="{BE415643-D17B-472A-91F9-075A4AFE7FB5}" presName="chevron3" presStyleLbl="alignNode1" presStyleIdx="9" presStyleCnt="21"/>
      <dgm:spPr/>
    </dgm:pt>
    <dgm:pt modelId="{4695A672-C10B-40DE-8A66-1CFA68BEF401}" type="pres">
      <dgm:prSet presAssocID="{BE415643-D17B-472A-91F9-075A4AFE7FB5}" presName="chevron4" presStyleLbl="alignNode1" presStyleIdx="10" presStyleCnt="21"/>
      <dgm:spPr/>
    </dgm:pt>
    <dgm:pt modelId="{89313ACD-EDF9-463D-87F4-BC7F33C41F72}" type="pres">
      <dgm:prSet presAssocID="{BE415643-D17B-472A-91F9-075A4AFE7FB5}" presName="chevron5" presStyleLbl="alignNode1" presStyleIdx="11" presStyleCnt="21"/>
      <dgm:spPr/>
    </dgm:pt>
    <dgm:pt modelId="{167DA724-9A82-41A8-89D4-EA4C301E76C5}" type="pres">
      <dgm:prSet presAssocID="{BE415643-D17B-472A-91F9-075A4AFE7FB5}" presName="chevron6" presStyleLbl="alignNode1" presStyleIdx="12" presStyleCnt="21"/>
      <dgm:spPr/>
    </dgm:pt>
    <dgm:pt modelId="{3C257CD8-D657-4E47-8499-73F9CDD89996}" type="pres">
      <dgm:prSet presAssocID="{BE415643-D17B-472A-91F9-075A4AFE7FB5}" presName="chevron7" presStyleLbl="alignNode1" presStyleIdx="13" presStyleCnt="21"/>
      <dgm:spPr/>
    </dgm:pt>
    <dgm:pt modelId="{4B55B6E6-3CFE-4813-98E8-E44A6EE88B87}" type="pres">
      <dgm:prSet presAssocID="{BE415643-D17B-472A-91F9-075A4AFE7FB5}" presName="childtext" presStyleLbl="solidFgAcc1" presStyleIdx="1" presStyleCnt="3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  <dgm:pt modelId="{8A485361-3F60-4E07-ADC9-CEE1D183C796}" type="pres">
      <dgm:prSet presAssocID="{5BA7BD3F-C814-4D93-8002-E8517A0714DA}" presName="sibTrans" presStyleCnt="0"/>
      <dgm:spPr/>
    </dgm:pt>
    <dgm:pt modelId="{06D6159D-3D6A-4AC9-B74F-1D463795B591}" type="pres">
      <dgm:prSet presAssocID="{19F41854-DC50-4FA7-A7C5-7D4A17E13A93}" presName="parenttextcomposite" presStyleCnt="0"/>
      <dgm:spPr/>
    </dgm:pt>
    <dgm:pt modelId="{B1EFAC20-9D0B-4D42-AF24-B56AD93EB518}" type="pres">
      <dgm:prSet presAssocID="{19F41854-DC50-4FA7-A7C5-7D4A17E13A93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AE03FD8-B9D0-47E2-89FF-F74394962718}" type="pres">
      <dgm:prSet presAssocID="{19F41854-DC50-4FA7-A7C5-7D4A17E13A93}" presName="composite" presStyleCnt="0"/>
      <dgm:spPr/>
    </dgm:pt>
    <dgm:pt modelId="{E42B2582-9E4D-4CFC-88CA-D1C6811804B8}" type="pres">
      <dgm:prSet presAssocID="{19F41854-DC50-4FA7-A7C5-7D4A17E13A93}" presName="chevron1" presStyleLbl="alignNode1" presStyleIdx="14" presStyleCnt="21"/>
      <dgm:spPr/>
    </dgm:pt>
    <dgm:pt modelId="{46D11278-DB00-4120-B49F-61EA44657A4F}" type="pres">
      <dgm:prSet presAssocID="{19F41854-DC50-4FA7-A7C5-7D4A17E13A93}" presName="chevron2" presStyleLbl="alignNode1" presStyleIdx="15" presStyleCnt="21"/>
      <dgm:spPr/>
    </dgm:pt>
    <dgm:pt modelId="{1C48B25B-DDCF-47B0-AAE9-6798F072449B}" type="pres">
      <dgm:prSet presAssocID="{19F41854-DC50-4FA7-A7C5-7D4A17E13A93}" presName="chevron3" presStyleLbl="alignNode1" presStyleIdx="16" presStyleCnt="21"/>
      <dgm:spPr/>
    </dgm:pt>
    <dgm:pt modelId="{5AF6A069-39AA-4DBA-9AFF-17C8F6981C47}" type="pres">
      <dgm:prSet presAssocID="{19F41854-DC50-4FA7-A7C5-7D4A17E13A93}" presName="chevron4" presStyleLbl="alignNode1" presStyleIdx="17" presStyleCnt="21"/>
      <dgm:spPr/>
    </dgm:pt>
    <dgm:pt modelId="{D62C858C-0E4B-4B54-BFF8-4F905DF9BD64}" type="pres">
      <dgm:prSet presAssocID="{19F41854-DC50-4FA7-A7C5-7D4A17E13A93}" presName="chevron5" presStyleLbl="alignNode1" presStyleIdx="18" presStyleCnt="21"/>
      <dgm:spPr/>
    </dgm:pt>
    <dgm:pt modelId="{0E699ED7-262D-4A6A-BC44-3248715B990B}" type="pres">
      <dgm:prSet presAssocID="{19F41854-DC50-4FA7-A7C5-7D4A17E13A93}" presName="chevron6" presStyleLbl="alignNode1" presStyleIdx="19" presStyleCnt="21"/>
      <dgm:spPr/>
    </dgm:pt>
    <dgm:pt modelId="{11EAB7A5-E8EB-4F95-BFC6-B369DB7F0C62}" type="pres">
      <dgm:prSet presAssocID="{19F41854-DC50-4FA7-A7C5-7D4A17E13A93}" presName="chevron7" presStyleLbl="alignNode1" presStyleIdx="20" presStyleCnt="21"/>
      <dgm:spPr/>
    </dgm:pt>
    <dgm:pt modelId="{E852CDF2-4688-43E4-918A-FBE97B3CAA7D}" type="pres">
      <dgm:prSet presAssocID="{19F41854-DC50-4FA7-A7C5-7D4A17E13A93}" presName="childtext" presStyleLbl="solidFgAcc1" presStyleIdx="2" presStyleCnt="3" custScaleX="102358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</dgm:ptLst>
  <dgm:cxnLst>
    <dgm:cxn modelId="{2F0B9E0C-9321-491A-8A77-45A169E1F191}" type="presOf" srcId="{A9C7D09C-310F-4F06-ADB5-01E788C76A0B}" destId="{8690F606-3994-4248-AED5-60795344384E}" srcOrd="0" destOrd="0" presId="urn:microsoft.com/office/officeart/2008/layout/VerticalAccentList"/>
    <dgm:cxn modelId="{433C65C9-BF21-4596-8FF3-558E942437C1}" type="presOf" srcId="{19F41854-DC50-4FA7-A7C5-7D4A17E13A93}" destId="{B1EFAC20-9D0B-4D42-AF24-B56AD93EB518}" srcOrd="0" destOrd="0" presId="urn:microsoft.com/office/officeart/2008/layout/VerticalAccentList"/>
    <dgm:cxn modelId="{680E84E5-8C27-4063-9318-F59FD725CF2B}" srcId="{940F7589-53A0-4B27-AEC9-05C251246954}" destId="{19F41854-DC50-4FA7-A7C5-7D4A17E13A93}" srcOrd="2" destOrd="0" parTransId="{7F738983-AEC4-4019-A010-0E18507BDA98}" sibTransId="{AC5AA14C-0C49-441B-BCD4-9C15DCDC9887}"/>
    <dgm:cxn modelId="{15C99671-D84D-47FD-8042-F0DFB7EB7D05}" type="presOf" srcId="{BE415643-D17B-472A-91F9-075A4AFE7FB5}" destId="{2F2233E0-4399-4D52-B1F6-5DD8117C3F19}" srcOrd="0" destOrd="0" presId="urn:microsoft.com/office/officeart/2008/layout/VerticalAccentList"/>
    <dgm:cxn modelId="{381CF890-A531-4973-8D62-EA3D2EA6539D}" srcId="{A9C7D09C-310F-4F06-ADB5-01E788C76A0B}" destId="{8C87CCDD-0983-40DA-8CE0-D32629AFC50E}" srcOrd="0" destOrd="0" parTransId="{6BEAEC83-674E-4A18-B665-CDF561A49BEE}" sibTransId="{61DE0CDC-1029-4119-AB8D-7C805558C367}"/>
    <dgm:cxn modelId="{4C82986D-5450-4325-AC68-E7722819381A}" srcId="{19F41854-DC50-4FA7-A7C5-7D4A17E13A93}" destId="{B64F229F-A01B-401C-8992-7AAFF7BF73E4}" srcOrd="0" destOrd="0" parTransId="{46F904A5-7817-485E-B528-AF2DEB131CA0}" sibTransId="{D14AB6AA-1A98-415B-8773-B235AB841A48}"/>
    <dgm:cxn modelId="{47B6D8C4-60B3-4AEE-A7E5-E5391BF56CBA}" srcId="{940F7589-53A0-4B27-AEC9-05C251246954}" destId="{A9C7D09C-310F-4F06-ADB5-01E788C76A0B}" srcOrd="0" destOrd="0" parTransId="{24F613BB-9C6C-4F6F-8CF0-F8FAF3132382}" sibTransId="{ED5D90A2-9D24-4355-AAD0-C0690DEED791}"/>
    <dgm:cxn modelId="{D940D7DF-9B2D-497F-9BFB-C6689B26D93B}" type="presOf" srcId="{8C87CCDD-0983-40DA-8CE0-D32629AFC50E}" destId="{3E67458B-FAB6-430F-BFDA-05F10D1C288F}" srcOrd="0" destOrd="0" presId="urn:microsoft.com/office/officeart/2008/layout/VerticalAccentList"/>
    <dgm:cxn modelId="{E9FCC45E-89CD-4F70-BC36-6572E5D41CCF}" type="presOf" srcId="{3B330C04-C94B-4CA1-8242-B769D8E997F2}" destId="{4B55B6E6-3CFE-4813-98E8-E44A6EE88B87}" srcOrd="0" destOrd="0" presId="urn:microsoft.com/office/officeart/2008/layout/VerticalAccentList"/>
    <dgm:cxn modelId="{3209C551-0878-4FFE-9163-527BEAC7425B}" type="presOf" srcId="{940F7589-53A0-4B27-AEC9-05C251246954}" destId="{2DD09DED-68E5-4335-8179-07EE3D3759CE}" srcOrd="0" destOrd="0" presId="urn:microsoft.com/office/officeart/2008/layout/VerticalAccentList"/>
    <dgm:cxn modelId="{BC073250-6B7D-4A9E-8185-A64C05B7D10B}" srcId="{BE415643-D17B-472A-91F9-075A4AFE7FB5}" destId="{3B330C04-C94B-4CA1-8242-B769D8E997F2}" srcOrd="0" destOrd="0" parTransId="{4E287C70-473D-40D4-8F7D-CA8B6C3DA745}" sibTransId="{8949EAF8-D216-4719-9F3D-A21C8F921B25}"/>
    <dgm:cxn modelId="{C2655420-095A-4FF6-A472-667750BEF74E}" srcId="{940F7589-53A0-4B27-AEC9-05C251246954}" destId="{BE415643-D17B-472A-91F9-075A4AFE7FB5}" srcOrd="1" destOrd="0" parTransId="{21C79FF2-B0D8-4A65-8D09-07CB1D188318}" sibTransId="{5BA7BD3F-C814-4D93-8002-E8517A0714DA}"/>
    <dgm:cxn modelId="{4E3BC4ED-9163-445E-9D08-EF2A6794725B}" type="presOf" srcId="{B64F229F-A01B-401C-8992-7AAFF7BF73E4}" destId="{E852CDF2-4688-43E4-918A-FBE97B3CAA7D}" srcOrd="0" destOrd="0" presId="urn:microsoft.com/office/officeart/2008/layout/VerticalAccentList"/>
    <dgm:cxn modelId="{40CB05D3-7CFC-4E1F-8014-68BD90456A4D}" type="presParOf" srcId="{2DD09DED-68E5-4335-8179-07EE3D3759CE}" destId="{BF08729C-BCAC-4A67-93CC-321DCB4E2EE1}" srcOrd="0" destOrd="0" presId="urn:microsoft.com/office/officeart/2008/layout/VerticalAccentList"/>
    <dgm:cxn modelId="{73AC3BB4-123B-437A-A691-879F927FFF89}" type="presParOf" srcId="{BF08729C-BCAC-4A67-93CC-321DCB4E2EE1}" destId="{8690F606-3994-4248-AED5-60795344384E}" srcOrd="0" destOrd="0" presId="urn:microsoft.com/office/officeart/2008/layout/VerticalAccentList"/>
    <dgm:cxn modelId="{8C5A55B7-1276-4A78-BB32-7A9F859E772A}" type="presParOf" srcId="{2DD09DED-68E5-4335-8179-07EE3D3759CE}" destId="{94E449C9-63A2-4B73-B0F2-50748A793E75}" srcOrd="1" destOrd="0" presId="urn:microsoft.com/office/officeart/2008/layout/VerticalAccentList"/>
    <dgm:cxn modelId="{717193E6-A375-4BBA-A759-073E8DCE01C0}" type="presParOf" srcId="{94E449C9-63A2-4B73-B0F2-50748A793E75}" destId="{B97FA234-BA1D-41CC-8713-8ED668D642E9}" srcOrd="0" destOrd="0" presId="urn:microsoft.com/office/officeart/2008/layout/VerticalAccentList"/>
    <dgm:cxn modelId="{07E4F827-ECF9-40F6-88BD-619673F341C3}" type="presParOf" srcId="{94E449C9-63A2-4B73-B0F2-50748A793E75}" destId="{3CC3F10E-4CC2-4948-A373-B61F08A5F6FB}" srcOrd="1" destOrd="0" presId="urn:microsoft.com/office/officeart/2008/layout/VerticalAccentList"/>
    <dgm:cxn modelId="{9D5F4F0B-F768-48C7-894E-A3F9A7B091D5}" type="presParOf" srcId="{94E449C9-63A2-4B73-B0F2-50748A793E75}" destId="{892BDD1D-C4FB-4CE4-B0C7-AF6207C62A1B}" srcOrd="2" destOrd="0" presId="urn:microsoft.com/office/officeart/2008/layout/VerticalAccentList"/>
    <dgm:cxn modelId="{03FE2524-7458-4D04-AB75-83A8AB9C113D}" type="presParOf" srcId="{94E449C9-63A2-4B73-B0F2-50748A793E75}" destId="{C2115F14-11B1-4FE0-B720-A95D7E969F3E}" srcOrd="3" destOrd="0" presId="urn:microsoft.com/office/officeart/2008/layout/VerticalAccentList"/>
    <dgm:cxn modelId="{5B2650B7-D326-4526-86E3-664391470F31}" type="presParOf" srcId="{94E449C9-63A2-4B73-B0F2-50748A793E75}" destId="{56430971-D285-4EBE-BFEE-2D91EAFCF052}" srcOrd="4" destOrd="0" presId="urn:microsoft.com/office/officeart/2008/layout/VerticalAccentList"/>
    <dgm:cxn modelId="{D7248673-FF97-432D-A397-F80B19CC4FA0}" type="presParOf" srcId="{94E449C9-63A2-4B73-B0F2-50748A793E75}" destId="{82C8DE80-858A-4108-8824-C28BFFB2F3A7}" srcOrd="5" destOrd="0" presId="urn:microsoft.com/office/officeart/2008/layout/VerticalAccentList"/>
    <dgm:cxn modelId="{AD2A06BA-B5ED-43CE-AF20-4A2634EEFB60}" type="presParOf" srcId="{94E449C9-63A2-4B73-B0F2-50748A793E75}" destId="{F85FE72E-3C27-4D5D-8068-E463FD2F6C9F}" srcOrd="6" destOrd="0" presId="urn:microsoft.com/office/officeart/2008/layout/VerticalAccentList"/>
    <dgm:cxn modelId="{77A3101A-5DCB-405C-9916-6FE727B97427}" type="presParOf" srcId="{94E449C9-63A2-4B73-B0F2-50748A793E75}" destId="{3E67458B-FAB6-430F-BFDA-05F10D1C288F}" srcOrd="7" destOrd="0" presId="urn:microsoft.com/office/officeart/2008/layout/VerticalAccentList"/>
    <dgm:cxn modelId="{8975B900-8324-4AF5-B349-F5AE9CCC79F8}" type="presParOf" srcId="{2DD09DED-68E5-4335-8179-07EE3D3759CE}" destId="{963798EC-F6E0-406E-BB30-91DB7BA06325}" srcOrd="2" destOrd="0" presId="urn:microsoft.com/office/officeart/2008/layout/VerticalAccentList"/>
    <dgm:cxn modelId="{DF30CA0F-C8B4-4791-BABB-C2180FB86CF7}" type="presParOf" srcId="{2DD09DED-68E5-4335-8179-07EE3D3759CE}" destId="{28C54AA5-6778-49EE-AC04-BB929A1BC2C6}" srcOrd="3" destOrd="0" presId="urn:microsoft.com/office/officeart/2008/layout/VerticalAccentList"/>
    <dgm:cxn modelId="{E1211F76-3E3E-42D2-AE57-D26D575C1BA5}" type="presParOf" srcId="{28C54AA5-6778-49EE-AC04-BB929A1BC2C6}" destId="{2F2233E0-4399-4D52-B1F6-5DD8117C3F19}" srcOrd="0" destOrd="0" presId="urn:microsoft.com/office/officeart/2008/layout/VerticalAccentList"/>
    <dgm:cxn modelId="{2DA1DAF0-4282-4E70-8075-7726776D50AA}" type="presParOf" srcId="{2DD09DED-68E5-4335-8179-07EE3D3759CE}" destId="{2D30868F-252D-4E97-9F24-04D8E21BBAC3}" srcOrd="4" destOrd="0" presId="urn:microsoft.com/office/officeart/2008/layout/VerticalAccentList"/>
    <dgm:cxn modelId="{E261041B-71DD-4240-A51E-BFA86E321B23}" type="presParOf" srcId="{2D30868F-252D-4E97-9F24-04D8E21BBAC3}" destId="{2EAF8459-558D-4D5E-A04D-AD6845E7DA03}" srcOrd="0" destOrd="0" presId="urn:microsoft.com/office/officeart/2008/layout/VerticalAccentList"/>
    <dgm:cxn modelId="{6608103E-B07E-49D2-836B-64F8EAF762C7}" type="presParOf" srcId="{2D30868F-252D-4E97-9F24-04D8E21BBAC3}" destId="{785717C3-21C3-44CE-9709-A89D007F5DF0}" srcOrd="1" destOrd="0" presId="urn:microsoft.com/office/officeart/2008/layout/VerticalAccentList"/>
    <dgm:cxn modelId="{46FE0185-B0C8-4F10-95A4-D451DFDA4E91}" type="presParOf" srcId="{2D30868F-252D-4E97-9F24-04D8E21BBAC3}" destId="{86F7277C-B189-45C2-B07B-A0B87B3899FC}" srcOrd="2" destOrd="0" presId="urn:microsoft.com/office/officeart/2008/layout/VerticalAccentList"/>
    <dgm:cxn modelId="{3DFC7FC4-E2A4-46F5-9AFB-E3C1274873DA}" type="presParOf" srcId="{2D30868F-252D-4E97-9F24-04D8E21BBAC3}" destId="{4695A672-C10B-40DE-8A66-1CFA68BEF401}" srcOrd="3" destOrd="0" presId="urn:microsoft.com/office/officeart/2008/layout/VerticalAccentList"/>
    <dgm:cxn modelId="{FD4A9A0E-3501-4FF0-8662-0BB32F9ADF58}" type="presParOf" srcId="{2D30868F-252D-4E97-9F24-04D8E21BBAC3}" destId="{89313ACD-EDF9-463D-87F4-BC7F33C41F72}" srcOrd="4" destOrd="0" presId="urn:microsoft.com/office/officeart/2008/layout/VerticalAccentList"/>
    <dgm:cxn modelId="{3ED8491D-7B60-4D44-8FFF-F30AEB66C255}" type="presParOf" srcId="{2D30868F-252D-4E97-9F24-04D8E21BBAC3}" destId="{167DA724-9A82-41A8-89D4-EA4C301E76C5}" srcOrd="5" destOrd="0" presId="urn:microsoft.com/office/officeart/2008/layout/VerticalAccentList"/>
    <dgm:cxn modelId="{A54B578A-CDED-4564-8BC1-CF7D0E2879A4}" type="presParOf" srcId="{2D30868F-252D-4E97-9F24-04D8E21BBAC3}" destId="{3C257CD8-D657-4E47-8499-73F9CDD89996}" srcOrd="6" destOrd="0" presId="urn:microsoft.com/office/officeart/2008/layout/VerticalAccentList"/>
    <dgm:cxn modelId="{E5D5A20E-FBEA-4402-8C42-E46E12870465}" type="presParOf" srcId="{2D30868F-252D-4E97-9F24-04D8E21BBAC3}" destId="{4B55B6E6-3CFE-4813-98E8-E44A6EE88B87}" srcOrd="7" destOrd="0" presId="urn:microsoft.com/office/officeart/2008/layout/VerticalAccentList"/>
    <dgm:cxn modelId="{92B131C6-E72C-400F-BE1D-71B0EBA59234}" type="presParOf" srcId="{2DD09DED-68E5-4335-8179-07EE3D3759CE}" destId="{8A485361-3F60-4E07-ADC9-CEE1D183C796}" srcOrd="5" destOrd="0" presId="urn:microsoft.com/office/officeart/2008/layout/VerticalAccentList"/>
    <dgm:cxn modelId="{55F3C575-5B3E-49A8-9392-28105C1B1914}" type="presParOf" srcId="{2DD09DED-68E5-4335-8179-07EE3D3759CE}" destId="{06D6159D-3D6A-4AC9-B74F-1D463795B591}" srcOrd="6" destOrd="0" presId="urn:microsoft.com/office/officeart/2008/layout/VerticalAccentList"/>
    <dgm:cxn modelId="{687F4E1E-12EA-44C6-8AC8-61551285F5E5}" type="presParOf" srcId="{06D6159D-3D6A-4AC9-B74F-1D463795B591}" destId="{B1EFAC20-9D0B-4D42-AF24-B56AD93EB518}" srcOrd="0" destOrd="0" presId="urn:microsoft.com/office/officeart/2008/layout/VerticalAccentList"/>
    <dgm:cxn modelId="{1DE4EA50-EC8C-4D43-BDED-15D6657B2E27}" type="presParOf" srcId="{2DD09DED-68E5-4335-8179-07EE3D3759CE}" destId="{5AE03FD8-B9D0-47E2-89FF-F74394962718}" srcOrd="7" destOrd="0" presId="urn:microsoft.com/office/officeart/2008/layout/VerticalAccentList"/>
    <dgm:cxn modelId="{B4F8156E-DB5F-4393-A1A9-998487E99CFE}" type="presParOf" srcId="{5AE03FD8-B9D0-47E2-89FF-F74394962718}" destId="{E42B2582-9E4D-4CFC-88CA-D1C6811804B8}" srcOrd="0" destOrd="0" presId="urn:microsoft.com/office/officeart/2008/layout/VerticalAccentList"/>
    <dgm:cxn modelId="{3E987B58-E700-401C-8C1E-501DC2E88FA2}" type="presParOf" srcId="{5AE03FD8-B9D0-47E2-89FF-F74394962718}" destId="{46D11278-DB00-4120-B49F-61EA44657A4F}" srcOrd="1" destOrd="0" presId="urn:microsoft.com/office/officeart/2008/layout/VerticalAccentList"/>
    <dgm:cxn modelId="{FC7913BC-8B19-4BE2-93CA-EEB27BBBBEB3}" type="presParOf" srcId="{5AE03FD8-B9D0-47E2-89FF-F74394962718}" destId="{1C48B25B-DDCF-47B0-AAE9-6798F072449B}" srcOrd="2" destOrd="0" presId="urn:microsoft.com/office/officeart/2008/layout/VerticalAccentList"/>
    <dgm:cxn modelId="{380F62D7-DEC3-4C5E-B159-5C002232AB0D}" type="presParOf" srcId="{5AE03FD8-B9D0-47E2-89FF-F74394962718}" destId="{5AF6A069-39AA-4DBA-9AFF-17C8F6981C47}" srcOrd="3" destOrd="0" presId="urn:microsoft.com/office/officeart/2008/layout/VerticalAccentList"/>
    <dgm:cxn modelId="{48A085D5-6869-41CF-BA8B-AE130F223FF3}" type="presParOf" srcId="{5AE03FD8-B9D0-47E2-89FF-F74394962718}" destId="{D62C858C-0E4B-4B54-BFF8-4F905DF9BD64}" srcOrd="4" destOrd="0" presId="urn:microsoft.com/office/officeart/2008/layout/VerticalAccentList"/>
    <dgm:cxn modelId="{9C0C350E-8E7E-45CA-B3AD-EEB586D89611}" type="presParOf" srcId="{5AE03FD8-B9D0-47E2-89FF-F74394962718}" destId="{0E699ED7-262D-4A6A-BC44-3248715B990B}" srcOrd="5" destOrd="0" presId="urn:microsoft.com/office/officeart/2008/layout/VerticalAccentList"/>
    <dgm:cxn modelId="{B9E38604-3C13-4900-ADEE-B4A997691017}" type="presParOf" srcId="{5AE03FD8-B9D0-47E2-89FF-F74394962718}" destId="{11EAB7A5-E8EB-4F95-BFC6-B369DB7F0C62}" srcOrd="6" destOrd="0" presId="urn:microsoft.com/office/officeart/2008/layout/VerticalAccentList"/>
    <dgm:cxn modelId="{4F389BEA-09EE-45E9-8F25-082A741654CD}" type="presParOf" srcId="{5AE03FD8-B9D0-47E2-89FF-F74394962718}" destId="{E852CDF2-4688-43E4-918A-FBE97B3CAA7D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0F7589-53A0-4B27-AEC9-05C251246954}" type="doc">
      <dgm:prSet loTypeId="urn:microsoft.com/office/officeart/2008/layout/VerticalAccent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sk-SK"/>
        </a:p>
      </dgm:t>
    </dgm:pt>
    <dgm:pt modelId="{A9C7D09C-310F-4F06-ADB5-01E788C76A0B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/>
        </a:p>
      </dgm:t>
    </dgm:pt>
    <dgm:pt modelId="{24F613BB-9C6C-4F6F-8CF0-F8FAF3132382}" type="parTrans" cxnId="{47B6D8C4-60B3-4AEE-A7E5-E5391BF56CBA}">
      <dgm:prSet/>
      <dgm:spPr/>
      <dgm:t>
        <a:bodyPr/>
        <a:lstStyle/>
        <a:p>
          <a:endParaRPr lang="sk-SK"/>
        </a:p>
      </dgm:t>
    </dgm:pt>
    <dgm:pt modelId="{ED5D90A2-9D24-4355-AAD0-C0690DEED791}" type="sibTrans" cxnId="{47B6D8C4-60B3-4AEE-A7E5-E5391BF56CBA}">
      <dgm:prSet/>
      <dgm:spPr/>
      <dgm:t>
        <a:bodyPr/>
        <a:lstStyle/>
        <a:p>
          <a:endParaRPr lang="sk-SK"/>
        </a:p>
      </dgm:t>
    </dgm:pt>
    <dgm:pt modelId="{8C87CCDD-0983-40DA-8CE0-D32629AFC50E}">
      <dgm:prSet phldrT="[Text]"/>
      <dgm:spPr>
        <a:solidFill>
          <a:schemeClr val="lt1">
            <a:hueOff val="0"/>
            <a:satOff val="0"/>
            <a:lumOff val="0"/>
            <a:alpha val="86000"/>
          </a:schemeClr>
        </a:solidFill>
      </dgm:spPr>
      <dgm:t>
        <a:bodyPr/>
        <a:lstStyle/>
        <a:p>
          <a:r>
            <a:rPr lang="sk-SK" dirty="0" smtClean="0">
              <a:effectLst/>
              <a:latin typeface="Bookman Old Style" pitchFamily="18" charset="0"/>
            </a:rPr>
            <a:t>Ich gramatické jadro nie je rozčlenené, tvorí ho jediný vetný člen – </a:t>
          </a:r>
          <a:r>
            <a:rPr lang="sk-SK" b="1" i="0" dirty="0" smtClean="0">
              <a:effectLst/>
              <a:latin typeface="Bookman Old Style" pitchFamily="18" charset="0"/>
            </a:rPr>
            <a:t>vetný základ</a:t>
          </a:r>
          <a:r>
            <a:rPr lang="sk-SK" dirty="0" smtClean="0">
              <a:effectLst/>
              <a:latin typeface="Bookman Old Style" pitchFamily="18" charset="0"/>
            </a:rPr>
            <a:t>.</a:t>
          </a:r>
          <a:endParaRPr lang="sk-SK" dirty="0">
            <a:effectLst/>
            <a:latin typeface="Bookman Old Style" pitchFamily="18" charset="0"/>
          </a:endParaRPr>
        </a:p>
      </dgm:t>
    </dgm:pt>
    <dgm:pt modelId="{6BEAEC83-674E-4A18-B665-CDF561A49BEE}" type="parTrans" cxnId="{381CF890-A531-4973-8D62-EA3D2EA6539D}">
      <dgm:prSet/>
      <dgm:spPr/>
      <dgm:t>
        <a:bodyPr/>
        <a:lstStyle/>
        <a:p>
          <a:endParaRPr lang="sk-SK"/>
        </a:p>
      </dgm:t>
    </dgm:pt>
    <dgm:pt modelId="{61DE0CDC-1029-4119-AB8D-7C805558C367}" type="sibTrans" cxnId="{381CF890-A531-4973-8D62-EA3D2EA6539D}">
      <dgm:prSet/>
      <dgm:spPr/>
      <dgm:t>
        <a:bodyPr/>
        <a:lstStyle/>
        <a:p>
          <a:endParaRPr lang="sk-SK"/>
        </a:p>
      </dgm:t>
    </dgm:pt>
    <dgm:pt modelId="{3B330C04-C94B-4CA1-8242-B769D8E997F2}">
      <dgm:prSet phldrT="[Text]"/>
      <dgm:spPr>
        <a:solidFill>
          <a:schemeClr val="lt1">
            <a:hueOff val="0"/>
            <a:satOff val="0"/>
            <a:lumOff val="0"/>
            <a:alpha val="86000"/>
          </a:schemeClr>
        </a:solidFill>
      </dgm:spPr>
      <dgm:t>
        <a:bodyPr/>
        <a:lstStyle/>
        <a:p>
          <a:r>
            <a:rPr lang="sk-SK" dirty="0" smtClean="0">
              <a:effectLst/>
              <a:latin typeface="Bookman Old Style" pitchFamily="18" charset="0"/>
            </a:rPr>
            <a:t>Podľa toho, či vetný základ obsahuje určitý tvar slovesa, ich delíme na slovesné a neslovesné (menné).</a:t>
          </a:r>
          <a:endParaRPr lang="sk-SK" dirty="0">
            <a:effectLst/>
            <a:latin typeface="Bookman Old Style" pitchFamily="18" charset="0"/>
          </a:endParaRPr>
        </a:p>
      </dgm:t>
    </dgm:pt>
    <dgm:pt modelId="{4E287C70-473D-40D4-8F7D-CA8B6C3DA745}" type="parTrans" cxnId="{BC073250-6B7D-4A9E-8185-A64C05B7D10B}">
      <dgm:prSet/>
      <dgm:spPr/>
      <dgm:t>
        <a:bodyPr/>
        <a:lstStyle/>
        <a:p>
          <a:endParaRPr lang="sk-SK"/>
        </a:p>
      </dgm:t>
    </dgm:pt>
    <dgm:pt modelId="{8949EAF8-D216-4719-9F3D-A21C8F921B25}" type="sibTrans" cxnId="{BC073250-6B7D-4A9E-8185-A64C05B7D10B}">
      <dgm:prSet/>
      <dgm:spPr/>
      <dgm:t>
        <a:bodyPr/>
        <a:lstStyle/>
        <a:p>
          <a:endParaRPr lang="sk-SK"/>
        </a:p>
      </dgm:t>
    </dgm:pt>
    <dgm:pt modelId="{BE415643-D17B-472A-91F9-075A4AFE7FB5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/>
        </a:p>
      </dgm:t>
    </dgm:pt>
    <dgm:pt modelId="{5BA7BD3F-C814-4D93-8002-E8517A0714DA}" type="sibTrans" cxnId="{C2655420-095A-4FF6-A472-667750BEF74E}">
      <dgm:prSet/>
      <dgm:spPr/>
      <dgm:t>
        <a:bodyPr/>
        <a:lstStyle/>
        <a:p>
          <a:endParaRPr lang="sk-SK"/>
        </a:p>
      </dgm:t>
    </dgm:pt>
    <dgm:pt modelId="{21C79FF2-B0D8-4A65-8D09-07CB1D188318}" type="parTrans" cxnId="{C2655420-095A-4FF6-A472-667750BEF74E}">
      <dgm:prSet/>
      <dgm:spPr/>
      <dgm:t>
        <a:bodyPr/>
        <a:lstStyle/>
        <a:p>
          <a:endParaRPr lang="sk-SK"/>
        </a:p>
      </dgm:t>
    </dgm:pt>
    <dgm:pt modelId="{22F2818D-42AE-446A-9A2B-E357A45E2C19}">
      <dgm:prSet phldrT="[Text]"/>
      <dgm:spPr/>
      <dgm:t>
        <a:bodyPr/>
        <a:lstStyle/>
        <a:p>
          <a:endParaRPr lang="sk-SK" dirty="0"/>
        </a:p>
      </dgm:t>
    </dgm:pt>
    <dgm:pt modelId="{A23A33CF-009F-40DE-AFBA-81731935BF2B}" type="parTrans" cxnId="{B54A3CED-D448-4D82-8FB3-E22407F25C28}">
      <dgm:prSet/>
      <dgm:spPr/>
      <dgm:t>
        <a:bodyPr/>
        <a:lstStyle/>
        <a:p>
          <a:endParaRPr lang="sk-SK"/>
        </a:p>
      </dgm:t>
    </dgm:pt>
    <dgm:pt modelId="{31C3DB85-FEE7-4583-AE57-2B4574284B21}" type="sibTrans" cxnId="{B54A3CED-D448-4D82-8FB3-E22407F25C28}">
      <dgm:prSet/>
      <dgm:spPr/>
      <dgm:t>
        <a:bodyPr/>
        <a:lstStyle/>
        <a:p>
          <a:endParaRPr lang="sk-SK"/>
        </a:p>
      </dgm:t>
    </dgm:pt>
    <dgm:pt modelId="{B64F229F-A01B-401C-8992-7AAFF7BF73E4}">
      <dgm:prSet phldrT="[Text]"/>
      <dgm:spPr/>
      <dgm:t>
        <a:bodyPr/>
        <a:lstStyle/>
        <a:p>
          <a:r>
            <a:rPr lang="sk-SK" dirty="0" smtClean="0"/>
            <a:t>    </a:t>
          </a:r>
          <a:endParaRPr lang="sk-SK" dirty="0" smtClean="0">
            <a:effectLst/>
            <a:latin typeface="Bookman Old Style" pitchFamily="18" charset="0"/>
          </a:endParaRPr>
        </a:p>
      </dgm:t>
    </dgm:pt>
    <dgm:pt modelId="{D14AB6AA-1A98-415B-8773-B235AB841A48}" type="sibTrans" cxnId="{4C82986D-5450-4325-AC68-E7722819381A}">
      <dgm:prSet/>
      <dgm:spPr/>
      <dgm:t>
        <a:bodyPr/>
        <a:lstStyle/>
        <a:p>
          <a:endParaRPr lang="sk-SK"/>
        </a:p>
      </dgm:t>
    </dgm:pt>
    <dgm:pt modelId="{46F904A5-7817-485E-B528-AF2DEB131CA0}" type="parTrans" cxnId="{4C82986D-5450-4325-AC68-E7722819381A}">
      <dgm:prSet/>
      <dgm:spPr/>
      <dgm:t>
        <a:bodyPr/>
        <a:lstStyle/>
        <a:p>
          <a:endParaRPr lang="sk-SK"/>
        </a:p>
      </dgm:t>
    </dgm:pt>
    <dgm:pt modelId="{734044F1-7DF8-44B0-99F8-EF157D11AD5A}">
      <dgm:prSet phldrT="[Text]" custT="1"/>
      <dgm:spPr>
        <a:solidFill>
          <a:schemeClr val="lt1">
            <a:hueOff val="0"/>
            <a:satOff val="0"/>
            <a:lumOff val="0"/>
            <a:alpha val="86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sk-SK" sz="1600" b="1" dirty="0" smtClean="0">
              <a:effectLst/>
              <a:latin typeface="Bookman Old Style" pitchFamily="18" charset="0"/>
            </a:rPr>
            <a:t>Slovesné </a:t>
          </a:r>
          <a:r>
            <a:rPr lang="sk-SK" sz="1600" dirty="0" smtClean="0">
              <a:effectLst/>
              <a:latin typeface="Bookman Old Style" pitchFamily="18" charset="0"/>
            </a:rPr>
            <a:t>– obsahujú určitý neosobný tvar slovesa</a:t>
          </a:r>
        </a:p>
      </dgm:t>
    </dgm:pt>
    <dgm:pt modelId="{D42D65D2-ABED-4FF9-A193-C471792411AB}" type="parTrans" cxnId="{B313B7CA-EE56-4019-8F56-5CFD512E143B}">
      <dgm:prSet/>
      <dgm:spPr/>
      <dgm:t>
        <a:bodyPr/>
        <a:lstStyle/>
        <a:p>
          <a:endParaRPr lang="sk-SK"/>
        </a:p>
      </dgm:t>
    </dgm:pt>
    <dgm:pt modelId="{031D31BF-A607-4469-AF9B-F776455DA0E8}" type="sibTrans" cxnId="{B313B7CA-EE56-4019-8F56-5CFD512E143B}">
      <dgm:prSet/>
      <dgm:spPr/>
      <dgm:t>
        <a:bodyPr/>
        <a:lstStyle/>
        <a:p>
          <a:endParaRPr lang="sk-SK"/>
        </a:p>
      </dgm:t>
    </dgm:pt>
    <dgm:pt modelId="{712D78B9-DE8C-4BA1-926C-6C34985B49B0}">
      <dgm:prSet phldrT="[Text]"/>
      <dgm:spPr>
        <a:solidFill>
          <a:schemeClr val="lt1">
            <a:hueOff val="0"/>
            <a:satOff val="0"/>
            <a:lumOff val="0"/>
            <a:alpha val="86000"/>
          </a:schemeClr>
        </a:solidFill>
      </dgm:spPr>
      <dgm:t>
        <a:bodyPr/>
        <a:lstStyle/>
        <a:p>
          <a:r>
            <a:rPr lang="sk-SK" b="1" dirty="0" smtClean="0">
              <a:effectLst/>
              <a:latin typeface="Bookman Old Style" pitchFamily="18" charset="0"/>
            </a:rPr>
            <a:t>Menné</a:t>
          </a:r>
          <a:r>
            <a:rPr lang="sk-SK" dirty="0" smtClean="0">
              <a:effectLst/>
              <a:latin typeface="Bookman Old Style" pitchFamily="18" charset="0"/>
            </a:rPr>
            <a:t> – neobsahujú určitý slovesný tvar.</a:t>
          </a:r>
        </a:p>
        <a:p>
          <a:r>
            <a:rPr lang="sk-SK" dirty="0" smtClean="0">
              <a:effectLst/>
              <a:latin typeface="Bookman Old Style" pitchFamily="18" charset="0"/>
            </a:rPr>
            <a:t>Stáť! Mlieko! Neuveriteľné. Áno. Mamka! Ach.</a:t>
          </a:r>
          <a:endParaRPr lang="sk-SK" dirty="0">
            <a:effectLst/>
            <a:latin typeface="Bookman Old Style" pitchFamily="18" charset="0"/>
          </a:endParaRPr>
        </a:p>
      </dgm:t>
    </dgm:pt>
    <dgm:pt modelId="{7D13BC87-E7C2-4EC0-B704-73B05EDD1C4E}" type="parTrans" cxnId="{ED8DE7EB-BB19-4A37-B8D8-732470B9A625}">
      <dgm:prSet/>
      <dgm:spPr/>
      <dgm:t>
        <a:bodyPr/>
        <a:lstStyle/>
        <a:p>
          <a:endParaRPr lang="sk-SK"/>
        </a:p>
      </dgm:t>
    </dgm:pt>
    <dgm:pt modelId="{4B3D412C-E51F-4CA7-922B-4627C858E08C}" type="sibTrans" cxnId="{ED8DE7EB-BB19-4A37-B8D8-732470B9A625}">
      <dgm:prSet/>
      <dgm:spPr/>
      <dgm:t>
        <a:bodyPr/>
        <a:lstStyle/>
        <a:p>
          <a:endParaRPr lang="sk-SK"/>
        </a:p>
      </dgm:t>
    </dgm:pt>
    <dgm:pt modelId="{6A7CF4A1-FCDF-4475-9E9C-7B5DC4EADA2C}">
      <dgm:prSet phldrT="[Text]" custT="1"/>
      <dgm:spPr>
        <a:solidFill>
          <a:schemeClr val="lt1">
            <a:hueOff val="0"/>
            <a:satOff val="0"/>
            <a:lumOff val="0"/>
            <a:alpha val="86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sk-SK" sz="1600" dirty="0" smtClean="0">
              <a:effectLst/>
              <a:latin typeface="Bookman Old Style" pitchFamily="18" charset="0"/>
            </a:rPr>
            <a:t>Prší. Pichá ma v boku. V lese zavoňalo fialkami.</a:t>
          </a:r>
        </a:p>
      </dgm:t>
    </dgm:pt>
    <dgm:pt modelId="{2F30A9EF-FDA5-4C26-A8C7-633E6716D048}" type="parTrans" cxnId="{88D6EC95-C024-4E45-93F5-4CC2BC2D068C}">
      <dgm:prSet/>
      <dgm:spPr/>
      <dgm:t>
        <a:bodyPr/>
        <a:lstStyle/>
        <a:p>
          <a:endParaRPr lang="sk-SK"/>
        </a:p>
      </dgm:t>
    </dgm:pt>
    <dgm:pt modelId="{DF49A15D-223B-4421-9F52-711AAD8041B0}" type="sibTrans" cxnId="{88D6EC95-C024-4E45-93F5-4CC2BC2D068C}">
      <dgm:prSet/>
      <dgm:spPr/>
      <dgm:t>
        <a:bodyPr/>
        <a:lstStyle/>
        <a:p>
          <a:endParaRPr lang="sk-SK"/>
        </a:p>
      </dgm:t>
    </dgm:pt>
    <dgm:pt modelId="{2DD09DED-68E5-4335-8179-07EE3D3759CE}" type="pres">
      <dgm:prSet presAssocID="{940F7589-53A0-4B27-AEC9-05C25124695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sk-SK"/>
        </a:p>
      </dgm:t>
    </dgm:pt>
    <dgm:pt modelId="{BF08729C-BCAC-4A67-93CC-321DCB4E2EE1}" type="pres">
      <dgm:prSet presAssocID="{A9C7D09C-310F-4F06-ADB5-01E788C76A0B}" presName="parenttextcomposite" presStyleCnt="0"/>
      <dgm:spPr/>
    </dgm:pt>
    <dgm:pt modelId="{8690F606-3994-4248-AED5-60795344384E}" type="pres">
      <dgm:prSet presAssocID="{A9C7D09C-310F-4F06-ADB5-01E788C76A0B}" presName="parenttext" presStyleLbl="revTx" presStyleIdx="0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4E449C9-63A2-4B73-B0F2-50748A793E75}" type="pres">
      <dgm:prSet presAssocID="{A9C7D09C-310F-4F06-ADB5-01E788C76A0B}" presName="composite" presStyleCnt="0"/>
      <dgm:spPr/>
    </dgm:pt>
    <dgm:pt modelId="{B97FA234-BA1D-41CC-8713-8ED668D642E9}" type="pres">
      <dgm:prSet presAssocID="{A9C7D09C-310F-4F06-ADB5-01E788C76A0B}" presName="chevron1" presStyleLbl="alignNode1" presStyleIdx="0" presStyleCnt="28"/>
      <dgm:spPr/>
    </dgm:pt>
    <dgm:pt modelId="{3CC3F10E-4CC2-4948-A373-B61F08A5F6FB}" type="pres">
      <dgm:prSet presAssocID="{A9C7D09C-310F-4F06-ADB5-01E788C76A0B}" presName="chevron2" presStyleLbl="alignNode1" presStyleIdx="1" presStyleCnt="28"/>
      <dgm:spPr/>
    </dgm:pt>
    <dgm:pt modelId="{892BDD1D-C4FB-4CE4-B0C7-AF6207C62A1B}" type="pres">
      <dgm:prSet presAssocID="{A9C7D09C-310F-4F06-ADB5-01E788C76A0B}" presName="chevron3" presStyleLbl="alignNode1" presStyleIdx="2" presStyleCnt="28"/>
      <dgm:spPr/>
    </dgm:pt>
    <dgm:pt modelId="{C2115F14-11B1-4FE0-B720-A95D7E969F3E}" type="pres">
      <dgm:prSet presAssocID="{A9C7D09C-310F-4F06-ADB5-01E788C76A0B}" presName="chevron4" presStyleLbl="alignNode1" presStyleIdx="3" presStyleCnt="28"/>
      <dgm:spPr/>
    </dgm:pt>
    <dgm:pt modelId="{56430971-D285-4EBE-BFEE-2D91EAFCF052}" type="pres">
      <dgm:prSet presAssocID="{A9C7D09C-310F-4F06-ADB5-01E788C76A0B}" presName="chevron5" presStyleLbl="alignNode1" presStyleIdx="4" presStyleCnt="28"/>
      <dgm:spPr/>
    </dgm:pt>
    <dgm:pt modelId="{82C8DE80-858A-4108-8824-C28BFFB2F3A7}" type="pres">
      <dgm:prSet presAssocID="{A9C7D09C-310F-4F06-ADB5-01E788C76A0B}" presName="chevron6" presStyleLbl="alignNode1" presStyleIdx="5" presStyleCnt="28"/>
      <dgm:spPr/>
    </dgm:pt>
    <dgm:pt modelId="{F85FE72E-3C27-4D5D-8068-E463FD2F6C9F}" type="pres">
      <dgm:prSet presAssocID="{A9C7D09C-310F-4F06-ADB5-01E788C76A0B}" presName="chevron7" presStyleLbl="alignNode1" presStyleIdx="6" presStyleCnt="28"/>
      <dgm:spPr/>
    </dgm:pt>
    <dgm:pt modelId="{3E67458B-FAB6-430F-BFDA-05F10D1C288F}" type="pres">
      <dgm:prSet presAssocID="{A9C7D09C-310F-4F06-ADB5-01E788C76A0B}" presName="childtext" presStyleLbl="solidFgAcc1" presStyleIdx="0" presStyleCnt="4" custScaleX="110671" custScaleY="112183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  <dgm:pt modelId="{963798EC-F6E0-406E-BB30-91DB7BA06325}" type="pres">
      <dgm:prSet presAssocID="{ED5D90A2-9D24-4355-AAD0-C0690DEED791}" presName="sibTrans" presStyleCnt="0"/>
      <dgm:spPr/>
    </dgm:pt>
    <dgm:pt modelId="{28C54AA5-6778-49EE-AC04-BB929A1BC2C6}" type="pres">
      <dgm:prSet presAssocID="{BE415643-D17B-472A-91F9-075A4AFE7FB5}" presName="parenttextcomposite" presStyleCnt="0"/>
      <dgm:spPr/>
    </dgm:pt>
    <dgm:pt modelId="{2F2233E0-4399-4D52-B1F6-5DD8117C3F19}" type="pres">
      <dgm:prSet presAssocID="{BE415643-D17B-472A-91F9-075A4AFE7FB5}" presName="parenttext" presStyleLbl="revTx" presStyleIdx="1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D30868F-252D-4E97-9F24-04D8E21BBAC3}" type="pres">
      <dgm:prSet presAssocID="{BE415643-D17B-472A-91F9-075A4AFE7FB5}" presName="composite" presStyleCnt="0"/>
      <dgm:spPr/>
    </dgm:pt>
    <dgm:pt modelId="{2EAF8459-558D-4D5E-A04D-AD6845E7DA03}" type="pres">
      <dgm:prSet presAssocID="{BE415643-D17B-472A-91F9-075A4AFE7FB5}" presName="chevron1" presStyleLbl="alignNode1" presStyleIdx="7" presStyleCnt="28" custScaleY="115607"/>
      <dgm:spPr/>
    </dgm:pt>
    <dgm:pt modelId="{785717C3-21C3-44CE-9709-A89D007F5DF0}" type="pres">
      <dgm:prSet presAssocID="{BE415643-D17B-472A-91F9-075A4AFE7FB5}" presName="chevron2" presStyleLbl="alignNode1" presStyleIdx="8" presStyleCnt="28" custScaleY="119159"/>
      <dgm:spPr/>
    </dgm:pt>
    <dgm:pt modelId="{86F7277C-B189-45C2-B07B-A0B87B3899FC}" type="pres">
      <dgm:prSet presAssocID="{BE415643-D17B-472A-91F9-075A4AFE7FB5}" presName="chevron3" presStyleLbl="alignNode1" presStyleIdx="9" presStyleCnt="28" custScaleY="120478"/>
      <dgm:spPr/>
    </dgm:pt>
    <dgm:pt modelId="{4695A672-C10B-40DE-8A66-1CFA68BEF401}" type="pres">
      <dgm:prSet presAssocID="{BE415643-D17B-472A-91F9-075A4AFE7FB5}" presName="chevron4" presStyleLbl="alignNode1" presStyleIdx="10" presStyleCnt="28" custScaleY="121144"/>
      <dgm:spPr/>
    </dgm:pt>
    <dgm:pt modelId="{89313ACD-EDF9-463D-87F4-BC7F33C41F72}" type="pres">
      <dgm:prSet presAssocID="{BE415643-D17B-472A-91F9-075A4AFE7FB5}" presName="chevron5" presStyleLbl="alignNode1" presStyleIdx="11" presStyleCnt="28" custScaleY="121144"/>
      <dgm:spPr/>
    </dgm:pt>
    <dgm:pt modelId="{167DA724-9A82-41A8-89D4-EA4C301E76C5}" type="pres">
      <dgm:prSet presAssocID="{BE415643-D17B-472A-91F9-075A4AFE7FB5}" presName="chevron6" presStyleLbl="alignNode1" presStyleIdx="12" presStyleCnt="28" custScaleY="121144"/>
      <dgm:spPr/>
    </dgm:pt>
    <dgm:pt modelId="{3C257CD8-D657-4E47-8499-73F9CDD89996}" type="pres">
      <dgm:prSet presAssocID="{BE415643-D17B-472A-91F9-075A4AFE7FB5}" presName="chevron7" presStyleLbl="alignNode1" presStyleIdx="13" presStyleCnt="28" custScaleY="121144"/>
      <dgm:spPr/>
    </dgm:pt>
    <dgm:pt modelId="{4B55B6E6-3CFE-4813-98E8-E44A6EE88B87}" type="pres">
      <dgm:prSet presAssocID="{BE415643-D17B-472A-91F9-075A4AFE7FB5}" presName="childtext" presStyleLbl="solidFgAcc1" presStyleIdx="1" presStyleCnt="4" custScaleX="111916" custScaleY="132112" custLinFactNeighborX="-1457" custLinFactNeighborY="991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  <dgm:pt modelId="{8A485361-3F60-4E07-ADC9-CEE1D183C796}" type="pres">
      <dgm:prSet presAssocID="{5BA7BD3F-C814-4D93-8002-E8517A0714DA}" presName="sibTrans" presStyleCnt="0"/>
      <dgm:spPr/>
    </dgm:pt>
    <dgm:pt modelId="{D1153A86-0511-4552-827C-6A6C7E882F39}" type="pres">
      <dgm:prSet presAssocID="{22F2818D-42AE-446A-9A2B-E357A45E2C19}" presName="parenttextcomposite" presStyleCnt="0"/>
      <dgm:spPr/>
    </dgm:pt>
    <dgm:pt modelId="{32658171-CB11-41CC-9F14-5EA1C2D549D8}" type="pres">
      <dgm:prSet presAssocID="{22F2818D-42AE-446A-9A2B-E357A45E2C19}" presName="parenttext" presStyleLbl="revTx" presStyleIdx="2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D91C9E9-19A1-4B4A-A1E6-BEB697E3B283}" type="pres">
      <dgm:prSet presAssocID="{22F2818D-42AE-446A-9A2B-E357A45E2C19}" presName="composite" presStyleCnt="0"/>
      <dgm:spPr/>
    </dgm:pt>
    <dgm:pt modelId="{A49ADE71-BE0F-4048-9E56-5D5CA12E13A0}" type="pres">
      <dgm:prSet presAssocID="{22F2818D-42AE-446A-9A2B-E357A45E2C19}" presName="chevron1" presStyleLbl="alignNode1" presStyleIdx="14" presStyleCnt="28" custLinFactNeighborX="1744" custLinFactNeighborY="-29925"/>
      <dgm:spPr/>
    </dgm:pt>
    <dgm:pt modelId="{9CD5687B-C735-403C-B5B2-A42328E4BEC6}" type="pres">
      <dgm:prSet presAssocID="{22F2818D-42AE-446A-9A2B-E357A45E2C19}" presName="chevron2" presStyleLbl="alignNode1" presStyleIdx="15" presStyleCnt="28" custLinFactNeighborX="1744" custLinFactNeighborY="-29925"/>
      <dgm:spPr/>
    </dgm:pt>
    <dgm:pt modelId="{988C9B3E-0980-4257-9B17-D64D660135F5}" type="pres">
      <dgm:prSet presAssocID="{22F2818D-42AE-446A-9A2B-E357A45E2C19}" presName="chevron3" presStyleLbl="alignNode1" presStyleIdx="16" presStyleCnt="28" custLinFactNeighborX="1744" custLinFactNeighborY="-29925"/>
      <dgm:spPr/>
    </dgm:pt>
    <dgm:pt modelId="{6F01705F-0A6F-4D75-9711-A7D027B2ED48}" type="pres">
      <dgm:prSet presAssocID="{22F2818D-42AE-446A-9A2B-E357A45E2C19}" presName="chevron4" presStyleLbl="alignNode1" presStyleIdx="17" presStyleCnt="28" custLinFactNeighborX="1744" custLinFactNeighborY="-29925"/>
      <dgm:spPr/>
    </dgm:pt>
    <dgm:pt modelId="{652C3401-81CE-4850-B2A6-5F0B3D4BAA8D}" type="pres">
      <dgm:prSet presAssocID="{22F2818D-42AE-446A-9A2B-E357A45E2C19}" presName="chevron5" presStyleLbl="alignNode1" presStyleIdx="18" presStyleCnt="28" custLinFactNeighborX="1744" custLinFactNeighborY="-29925"/>
      <dgm:spPr/>
    </dgm:pt>
    <dgm:pt modelId="{CBBC1E7D-D8FE-451D-AD71-9CD92C216216}" type="pres">
      <dgm:prSet presAssocID="{22F2818D-42AE-446A-9A2B-E357A45E2C19}" presName="chevron6" presStyleLbl="alignNode1" presStyleIdx="19" presStyleCnt="28" custLinFactNeighborX="1744" custLinFactNeighborY="-29925"/>
      <dgm:spPr/>
      <dgm:t>
        <a:bodyPr/>
        <a:lstStyle/>
        <a:p>
          <a:endParaRPr lang="sk-SK"/>
        </a:p>
      </dgm:t>
    </dgm:pt>
    <dgm:pt modelId="{85D3C48B-C20C-4527-BD57-2D0EDCA9DA05}" type="pres">
      <dgm:prSet presAssocID="{22F2818D-42AE-446A-9A2B-E357A45E2C19}" presName="chevron7" presStyleLbl="alignNode1" presStyleIdx="20" presStyleCnt="28" custLinFactNeighborX="1744" custLinFactNeighborY="-29925"/>
      <dgm:spPr/>
    </dgm:pt>
    <dgm:pt modelId="{C0F00ADB-A284-429B-9698-BC68C1AFCD39}" type="pres">
      <dgm:prSet presAssocID="{22F2818D-42AE-446A-9A2B-E357A45E2C19}" presName="childtext" presStyleLbl="solidFgAcc1" presStyleIdx="2" presStyleCnt="4" custScaleX="106293" custScaleY="115511" custLinFactNeighborX="773" custLinFactNeighborY="-39960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  <dgm:pt modelId="{2C8FE0AA-8902-4340-A642-3EB636F74654}" type="pres">
      <dgm:prSet presAssocID="{31C3DB85-FEE7-4583-AE57-2B4574284B21}" presName="sibTrans" presStyleCnt="0"/>
      <dgm:spPr/>
    </dgm:pt>
    <dgm:pt modelId="{2B044477-AA94-44A2-809B-6CE6B8C4167F}" type="pres">
      <dgm:prSet presAssocID="{B64F229F-A01B-401C-8992-7AAFF7BF73E4}" presName="parenttextcomposite" presStyleCnt="0"/>
      <dgm:spPr/>
    </dgm:pt>
    <dgm:pt modelId="{A0E92CA0-8D31-4482-A213-540DD4B91D10}" type="pres">
      <dgm:prSet presAssocID="{B64F229F-A01B-401C-8992-7AAFF7BF73E4}" presName="parenttext" presStyleLbl="revTx" presStyleIdx="3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B330156-4E79-490A-8FE6-1D38DAC1333C}" type="pres">
      <dgm:prSet presAssocID="{B64F229F-A01B-401C-8992-7AAFF7BF73E4}" presName="composite" presStyleCnt="0"/>
      <dgm:spPr/>
    </dgm:pt>
    <dgm:pt modelId="{A97A8235-8DF6-42D9-BCE0-3201CA6BB375}" type="pres">
      <dgm:prSet presAssocID="{B64F229F-A01B-401C-8992-7AAFF7BF73E4}" presName="chevron1" presStyleLbl="alignNode1" presStyleIdx="21" presStyleCnt="28" custScaleY="130361" custLinFactNeighborX="2273" custLinFactNeighborY="-71916"/>
      <dgm:spPr/>
    </dgm:pt>
    <dgm:pt modelId="{F64A7C1F-81A6-4DD8-93DB-45441012A276}" type="pres">
      <dgm:prSet presAssocID="{B64F229F-A01B-401C-8992-7AAFF7BF73E4}" presName="chevron2" presStyleLbl="alignNode1" presStyleIdx="22" presStyleCnt="28" custScaleY="132943" custLinFactNeighborX="2273" custLinFactNeighborY="-71916"/>
      <dgm:spPr/>
    </dgm:pt>
    <dgm:pt modelId="{80EFBE74-B9EE-4815-ACBB-3C5ECEE77E0E}" type="pres">
      <dgm:prSet presAssocID="{B64F229F-A01B-401C-8992-7AAFF7BF73E4}" presName="chevron3" presStyleLbl="alignNode1" presStyleIdx="23" presStyleCnt="28" custScaleY="130652" custLinFactNeighborX="2273" custLinFactNeighborY="-71916"/>
      <dgm:spPr/>
    </dgm:pt>
    <dgm:pt modelId="{DB819B17-FC13-4380-8AF5-87A4634A59B0}" type="pres">
      <dgm:prSet presAssocID="{B64F229F-A01B-401C-8992-7AAFF7BF73E4}" presName="chevron4" presStyleLbl="alignNode1" presStyleIdx="24" presStyleCnt="28" custScaleY="130652" custLinFactNeighborX="2273" custLinFactNeighborY="-71916"/>
      <dgm:spPr/>
    </dgm:pt>
    <dgm:pt modelId="{795CC265-D6A1-407D-BC08-DE0E0D4B35E7}" type="pres">
      <dgm:prSet presAssocID="{B64F229F-A01B-401C-8992-7AAFF7BF73E4}" presName="chevron5" presStyleLbl="alignNode1" presStyleIdx="25" presStyleCnt="28" custScaleY="130652" custLinFactNeighborX="2273" custLinFactNeighborY="-71916"/>
      <dgm:spPr/>
    </dgm:pt>
    <dgm:pt modelId="{FE163258-0A6F-4558-8E00-3BA846F1B5B3}" type="pres">
      <dgm:prSet presAssocID="{B64F229F-A01B-401C-8992-7AAFF7BF73E4}" presName="chevron6" presStyleLbl="alignNode1" presStyleIdx="26" presStyleCnt="28" custScaleY="130652" custLinFactNeighborX="2273" custLinFactNeighborY="-71916"/>
      <dgm:spPr/>
    </dgm:pt>
    <dgm:pt modelId="{A17EB4BD-F018-4462-ABB8-092708ED57B9}" type="pres">
      <dgm:prSet presAssocID="{B64F229F-A01B-401C-8992-7AAFF7BF73E4}" presName="chevron7" presStyleLbl="alignNode1" presStyleIdx="27" presStyleCnt="28" custScaleY="130652" custLinFactNeighborX="2273" custLinFactNeighborY="-71916"/>
      <dgm:spPr/>
    </dgm:pt>
    <dgm:pt modelId="{F269BC1E-F83B-4240-8243-9A43A7B22491}" type="pres">
      <dgm:prSet presAssocID="{B64F229F-A01B-401C-8992-7AAFF7BF73E4}" presName="childtext" presStyleLbl="solidFgAcc1" presStyleIdx="3" presStyleCnt="4" custScaleX="105818" custScaleY="132112" custLinFactNeighborX="2686" custLinFactNeighborY="-90587">
        <dgm:presLayoutVars>
          <dgm:chMax/>
          <dgm:chPref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sk-SK"/>
        </a:p>
      </dgm:t>
    </dgm:pt>
  </dgm:ptLst>
  <dgm:cxnLst>
    <dgm:cxn modelId="{BC073250-6B7D-4A9E-8185-A64C05B7D10B}" srcId="{BE415643-D17B-472A-91F9-075A4AFE7FB5}" destId="{3B330C04-C94B-4CA1-8242-B769D8E997F2}" srcOrd="0" destOrd="0" parTransId="{4E287C70-473D-40D4-8F7D-CA8B6C3DA745}" sibTransId="{8949EAF8-D216-4719-9F3D-A21C8F921B25}"/>
    <dgm:cxn modelId="{4C82986D-5450-4325-AC68-E7722819381A}" srcId="{940F7589-53A0-4B27-AEC9-05C251246954}" destId="{B64F229F-A01B-401C-8992-7AAFF7BF73E4}" srcOrd="3" destOrd="0" parTransId="{46F904A5-7817-485E-B528-AF2DEB131CA0}" sibTransId="{D14AB6AA-1A98-415B-8773-B235AB841A48}"/>
    <dgm:cxn modelId="{C2655420-095A-4FF6-A472-667750BEF74E}" srcId="{940F7589-53A0-4B27-AEC9-05C251246954}" destId="{BE415643-D17B-472A-91F9-075A4AFE7FB5}" srcOrd="1" destOrd="0" parTransId="{21C79FF2-B0D8-4A65-8D09-07CB1D188318}" sibTransId="{5BA7BD3F-C814-4D93-8002-E8517A0714DA}"/>
    <dgm:cxn modelId="{CBA36415-198C-4B68-B6A2-AE95D2D7B51D}" type="presOf" srcId="{6A7CF4A1-FCDF-4475-9E9C-7B5DC4EADA2C}" destId="{C0F00ADB-A284-429B-9698-BC68C1AFCD39}" srcOrd="0" destOrd="1" presId="urn:microsoft.com/office/officeart/2008/layout/VerticalAccentList"/>
    <dgm:cxn modelId="{AC10EB96-E111-4893-B15D-0D2A57A2A930}" type="presOf" srcId="{B64F229F-A01B-401C-8992-7AAFF7BF73E4}" destId="{A0E92CA0-8D31-4482-A213-540DD4B91D10}" srcOrd="0" destOrd="0" presId="urn:microsoft.com/office/officeart/2008/layout/VerticalAccentList"/>
    <dgm:cxn modelId="{B54A3CED-D448-4D82-8FB3-E22407F25C28}" srcId="{940F7589-53A0-4B27-AEC9-05C251246954}" destId="{22F2818D-42AE-446A-9A2B-E357A45E2C19}" srcOrd="2" destOrd="0" parTransId="{A23A33CF-009F-40DE-AFBA-81731935BF2B}" sibTransId="{31C3DB85-FEE7-4583-AE57-2B4574284B21}"/>
    <dgm:cxn modelId="{47B6D8C4-60B3-4AEE-A7E5-E5391BF56CBA}" srcId="{940F7589-53A0-4B27-AEC9-05C251246954}" destId="{A9C7D09C-310F-4F06-ADB5-01E788C76A0B}" srcOrd="0" destOrd="0" parTransId="{24F613BB-9C6C-4F6F-8CF0-F8FAF3132382}" sibTransId="{ED5D90A2-9D24-4355-AAD0-C0690DEED791}"/>
    <dgm:cxn modelId="{381CF890-A531-4973-8D62-EA3D2EA6539D}" srcId="{A9C7D09C-310F-4F06-ADB5-01E788C76A0B}" destId="{8C87CCDD-0983-40DA-8CE0-D32629AFC50E}" srcOrd="0" destOrd="0" parTransId="{6BEAEC83-674E-4A18-B665-CDF561A49BEE}" sibTransId="{61DE0CDC-1029-4119-AB8D-7C805558C367}"/>
    <dgm:cxn modelId="{390DD9A9-9EF1-458E-BD2E-F140B8E7566B}" type="presOf" srcId="{3B330C04-C94B-4CA1-8242-B769D8E997F2}" destId="{4B55B6E6-3CFE-4813-98E8-E44A6EE88B87}" srcOrd="0" destOrd="0" presId="urn:microsoft.com/office/officeart/2008/layout/VerticalAccentList"/>
    <dgm:cxn modelId="{C76039B3-5D74-4F70-BA1F-A2A5B9C05BA2}" type="presOf" srcId="{22F2818D-42AE-446A-9A2B-E357A45E2C19}" destId="{32658171-CB11-41CC-9F14-5EA1C2D549D8}" srcOrd="0" destOrd="0" presId="urn:microsoft.com/office/officeart/2008/layout/VerticalAccentList"/>
    <dgm:cxn modelId="{7FBA0F6E-0CBD-4801-9013-6A6CD1226350}" type="presOf" srcId="{940F7589-53A0-4B27-AEC9-05C251246954}" destId="{2DD09DED-68E5-4335-8179-07EE3D3759CE}" srcOrd="0" destOrd="0" presId="urn:microsoft.com/office/officeart/2008/layout/VerticalAccentList"/>
    <dgm:cxn modelId="{77B33482-1DA8-4FD2-B171-2C725EB36386}" type="presOf" srcId="{712D78B9-DE8C-4BA1-926C-6C34985B49B0}" destId="{F269BC1E-F83B-4240-8243-9A43A7B22491}" srcOrd="0" destOrd="0" presId="urn:microsoft.com/office/officeart/2008/layout/VerticalAccentList"/>
    <dgm:cxn modelId="{B313B7CA-EE56-4019-8F56-5CFD512E143B}" srcId="{22F2818D-42AE-446A-9A2B-E357A45E2C19}" destId="{734044F1-7DF8-44B0-99F8-EF157D11AD5A}" srcOrd="0" destOrd="0" parTransId="{D42D65D2-ABED-4FF9-A193-C471792411AB}" sibTransId="{031D31BF-A607-4469-AF9B-F776455DA0E8}"/>
    <dgm:cxn modelId="{4FFF8EA3-2D11-4661-B678-5F8C2E1E768D}" type="presOf" srcId="{A9C7D09C-310F-4F06-ADB5-01E788C76A0B}" destId="{8690F606-3994-4248-AED5-60795344384E}" srcOrd="0" destOrd="0" presId="urn:microsoft.com/office/officeart/2008/layout/VerticalAccentList"/>
    <dgm:cxn modelId="{8FE65913-CCF4-43CA-9EB2-1EBDEDEB081D}" type="presOf" srcId="{734044F1-7DF8-44B0-99F8-EF157D11AD5A}" destId="{C0F00ADB-A284-429B-9698-BC68C1AFCD39}" srcOrd="0" destOrd="0" presId="urn:microsoft.com/office/officeart/2008/layout/VerticalAccentList"/>
    <dgm:cxn modelId="{FF974B04-BCF1-47E5-9EA6-4DB95C02F03A}" type="presOf" srcId="{8C87CCDD-0983-40DA-8CE0-D32629AFC50E}" destId="{3E67458B-FAB6-430F-BFDA-05F10D1C288F}" srcOrd="0" destOrd="0" presId="urn:microsoft.com/office/officeart/2008/layout/VerticalAccentList"/>
    <dgm:cxn modelId="{AAE86108-BF00-4891-B43B-DF6EF9F704CA}" type="presOf" srcId="{BE415643-D17B-472A-91F9-075A4AFE7FB5}" destId="{2F2233E0-4399-4D52-B1F6-5DD8117C3F19}" srcOrd="0" destOrd="0" presId="urn:microsoft.com/office/officeart/2008/layout/VerticalAccentList"/>
    <dgm:cxn modelId="{ED8DE7EB-BB19-4A37-B8D8-732470B9A625}" srcId="{B64F229F-A01B-401C-8992-7AAFF7BF73E4}" destId="{712D78B9-DE8C-4BA1-926C-6C34985B49B0}" srcOrd="0" destOrd="0" parTransId="{7D13BC87-E7C2-4EC0-B704-73B05EDD1C4E}" sibTransId="{4B3D412C-E51F-4CA7-922B-4627C858E08C}"/>
    <dgm:cxn modelId="{88D6EC95-C024-4E45-93F5-4CC2BC2D068C}" srcId="{22F2818D-42AE-446A-9A2B-E357A45E2C19}" destId="{6A7CF4A1-FCDF-4475-9E9C-7B5DC4EADA2C}" srcOrd="1" destOrd="0" parTransId="{2F30A9EF-FDA5-4C26-A8C7-633E6716D048}" sibTransId="{DF49A15D-223B-4421-9F52-711AAD8041B0}"/>
    <dgm:cxn modelId="{6D0F16ED-46FF-4938-93B1-AFB298A28B04}" type="presParOf" srcId="{2DD09DED-68E5-4335-8179-07EE3D3759CE}" destId="{BF08729C-BCAC-4A67-93CC-321DCB4E2EE1}" srcOrd="0" destOrd="0" presId="urn:microsoft.com/office/officeart/2008/layout/VerticalAccentList"/>
    <dgm:cxn modelId="{64E95E9B-86E4-4025-B6EA-0BD78999620A}" type="presParOf" srcId="{BF08729C-BCAC-4A67-93CC-321DCB4E2EE1}" destId="{8690F606-3994-4248-AED5-60795344384E}" srcOrd="0" destOrd="0" presId="urn:microsoft.com/office/officeart/2008/layout/VerticalAccentList"/>
    <dgm:cxn modelId="{20D097A8-6F6E-4F18-B6DC-109A865BD408}" type="presParOf" srcId="{2DD09DED-68E5-4335-8179-07EE3D3759CE}" destId="{94E449C9-63A2-4B73-B0F2-50748A793E75}" srcOrd="1" destOrd="0" presId="urn:microsoft.com/office/officeart/2008/layout/VerticalAccentList"/>
    <dgm:cxn modelId="{6423584E-CA14-4523-8CD2-2BE85581B68F}" type="presParOf" srcId="{94E449C9-63A2-4B73-B0F2-50748A793E75}" destId="{B97FA234-BA1D-41CC-8713-8ED668D642E9}" srcOrd="0" destOrd="0" presId="urn:microsoft.com/office/officeart/2008/layout/VerticalAccentList"/>
    <dgm:cxn modelId="{D6B5010B-8AB8-4169-82B0-7C208562A65C}" type="presParOf" srcId="{94E449C9-63A2-4B73-B0F2-50748A793E75}" destId="{3CC3F10E-4CC2-4948-A373-B61F08A5F6FB}" srcOrd="1" destOrd="0" presId="urn:microsoft.com/office/officeart/2008/layout/VerticalAccentList"/>
    <dgm:cxn modelId="{82D2426C-4F46-4BFA-BE61-18A5D61D471D}" type="presParOf" srcId="{94E449C9-63A2-4B73-B0F2-50748A793E75}" destId="{892BDD1D-C4FB-4CE4-B0C7-AF6207C62A1B}" srcOrd="2" destOrd="0" presId="urn:microsoft.com/office/officeart/2008/layout/VerticalAccentList"/>
    <dgm:cxn modelId="{BDAAE414-F87A-47A7-98FE-224DA76CB563}" type="presParOf" srcId="{94E449C9-63A2-4B73-B0F2-50748A793E75}" destId="{C2115F14-11B1-4FE0-B720-A95D7E969F3E}" srcOrd="3" destOrd="0" presId="urn:microsoft.com/office/officeart/2008/layout/VerticalAccentList"/>
    <dgm:cxn modelId="{E49092E0-1058-43CF-8199-401B965A2F3C}" type="presParOf" srcId="{94E449C9-63A2-4B73-B0F2-50748A793E75}" destId="{56430971-D285-4EBE-BFEE-2D91EAFCF052}" srcOrd="4" destOrd="0" presId="urn:microsoft.com/office/officeart/2008/layout/VerticalAccentList"/>
    <dgm:cxn modelId="{5999B82C-0D41-4CEE-9F77-E4BE05FD409C}" type="presParOf" srcId="{94E449C9-63A2-4B73-B0F2-50748A793E75}" destId="{82C8DE80-858A-4108-8824-C28BFFB2F3A7}" srcOrd="5" destOrd="0" presId="urn:microsoft.com/office/officeart/2008/layout/VerticalAccentList"/>
    <dgm:cxn modelId="{BF89F4F1-4A87-4307-ABE4-284D316D7501}" type="presParOf" srcId="{94E449C9-63A2-4B73-B0F2-50748A793E75}" destId="{F85FE72E-3C27-4D5D-8068-E463FD2F6C9F}" srcOrd="6" destOrd="0" presId="urn:microsoft.com/office/officeart/2008/layout/VerticalAccentList"/>
    <dgm:cxn modelId="{C51F2A5E-6CE1-4F63-8409-3DCD8FE2989A}" type="presParOf" srcId="{94E449C9-63A2-4B73-B0F2-50748A793E75}" destId="{3E67458B-FAB6-430F-BFDA-05F10D1C288F}" srcOrd="7" destOrd="0" presId="urn:microsoft.com/office/officeart/2008/layout/VerticalAccentList"/>
    <dgm:cxn modelId="{783331B0-CB32-4DAA-9011-5178E2402E15}" type="presParOf" srcId="{2DD09DED-68E5-4335-8179-07EE3D3759CE}" destId="{963798EC-F6E0-406E-BB30-91DB7BA06325}" srcOrd="2" destOrd="0" presId="urn:microsoft.com/office/officeart/2008/layout/VerticalAccentList"/>
    <dgm:cxn modelId="{E6824251-8968-44DB-8AFB-F8EDE10B4C79}" type="presParOf" srcId="{2DD09DED-68E5-4335-8179-07EE3D3759CE}" destId="{28C54AA5-6778-49EE-AC04-BB929A1BC2C6}" srcOrd="3" destOrd="0" presId="urn:microsoft.com/office/officeart/2008/layout/VerticalAccentList"/>
    <dgm:cxn modelId="{F37F80D5-83A5-4B56-A07E-340AB8AC4F0D}" type="presParOf" srcId="{28C54AA5-6778-49EE-AC04-BB929A1BC2C6}" destId="{2F2233E0-4399-4D52-B1F6-5DD8117C3F19}" srcOrd="0" destOrd="0" presId="urn:microsoft.com/office/officeart/2008/layout/VerticalAccentList"/>
    <dgm:cxn modelId="{7D6B8026-272F-4329-8385-9473B7A0CD5C}" type="presParOf" srcId="{2DD09DED-68E5-4335-8179-07EE3D3759CE}" destId="{2D30868F-252D-4E97-9F24-04D8E21BBAC3}" srcOrd="4" destOrd="0" presId="urn:microsoft.com/office/officeart/2008/layout/VerticalAccentList"/>
    <dgm:cxn modelId="{0C35AE76-72D9-454B-9388-F59C2411C5DE}" type="presParOf" srcId="{2D30868F-252D-4E97-9F24-04D8E21BBAC3}" destId="{2EAF8459-558D-4D5E-A04D-AD6845E7DA03}" srcOrd="0" destOrd="0" presId="urn:microsoft.com/office/officeart/2008/layout/VerticalAccentList"/>
    <dgm:cxn modelId="{527C6683-F1CD-4A00-8CC6-BCCA3B233ACE}" type="presParOf" srcId="{2D30868F-252D-4E97-9F24-04D8E21BBAC3}" destId="{785717C3-21C3-44CE-9709-A89D007F5DF0}" srcOrd="1" destOrd="0" presId="urn:microsoft.com/office/officeart/2008/layout/VerticalAccentList"/>
    <dgm:cxn modelId="{783CD124-BCEE-43E6-9069-76CCAA1950AE}" type="presParOf" srcId="{2D30868F-252D-4E97-9F24-04D8E21BBAC3}" destId="{86F7277C-B189-45C2-B07B-A0B87B3899FC}" srcOrd="2" destOrd="0" presId="urn:microsoft.com/office/officeart/2008/layout/VerticalAccentList"/>
    <dgm:cxn modelId="{FBBD67A3-BCE3-4DB2-B7C9-D52B2A01255B}" type="presParOf" srcId="{2D30868F-252D-4E97-9F24-04D8E21BBAC3}" destId="{4695A672-C10B-40DE-8A66-1CFA68BEF401}" srcOrd="3" destOrd="0" presId="urn:microsoft.com/office/officeart/2008/layout/VerticalAccentList"/>
    <dgm:cxn modelId="{69FE5034-7474-44CB-9F18-809DB7D31B97}" type="presParOf" srcId="{2D30868F-252D-4E97-9F24-04D8E21BBAC3}" destId="{89313ACD-EDF9-463D-87F4-BC7F33C41F72}" srcOrd="4" destOrd="0" presId="urn:microsoft.com/office/officeart/2008/layout/VerticalAccentList"/>
    <dgm:cxn modelId="{13C24551-BCFD-4450-87EF-925E0209A0FB}" type="presParOf" srcId="{2D30868F-252D-4E97-9F24-04D8E21BBAC3}" destId="{167DA724-9A82-41A8-89D4-EA4C301E76C5}" srcOrd="5" destOrd="0" presId="urn:microsoft.com/office/officeart/2008/layout/VerticalAccentList"/>
    <dgm:cxn modelId="{1565CA9D-4981-4282-8763-A75112CC72A6}" type="presParOf" srcId="{2D30868F-252D-4E97-9F24-04D8E21BBAC3}" destId="{3C257CD8-D657-4E47-8499-73F9CDD89996}" srcOrd="6" destOrd="0" presId="urn:microsoft.com/office/officeart/2008/layout/VerticalAccentList"/>
    <dgm:cxn modelId="{BAB73375-3530-4742-95A7-883022371C2F}" type="presParOf" srcId="{2D30868F-252D-4E97-9F24-04D8E21BBAC3}" destId="{4B55B6E6-3CFE-4813-98E8-E44A6EE88B87}" srcOrd="7" destOrd="0" presId="urn:microsoft.com/office/officeart/2008/layout/VerticalAccentList"/>
    <dgm:cxn modelId="{C0FC88C9-E811-4461-986E-E9319FE9ECE5}" type="presParOf" srcId="{2DD09DED-68E5-4335-8179-07EE3D3759CE}" destId="{8A485361-3F60-4E07-ADC9-CEE1D183C796}" srcOrd="5" destOrd="0" presId="urn:microsoft.com/office/officeart/2008/layout/VerticalAccentList"/>
    <dgm:cxn modelId="{B8BAF6BD-8D32-413F-8FD6-F59B186455B0}" type="presParOf" srcId="{2DD09DED-68E5-4335-8179-07EE3D3759CE}" destId="{D1153A86-0511-4552-827C-6A6C7E882F39}" srcOrd="6" destOrd="0" presId="urn:microsoft.com/office/officeart/2008/layout/VerticalAccentList"/>
    <dgm:cxn modelId="{C91031F8-3582-4AEB-84E4-DC5E2F623B8D}" type="presParOf" srcId="{D1153A86-0511-4552-827C-6A6C7E882F39}" destId="{32658171-CB11-41CC-9F14-5EA1C2D549D8}" srcOrd="0" destOrd="0" presId="urn:microsoft.com/office/officeart/2008/layout/VerticalAccentList"/>
    <dgm:cxn modelId="{D11D86EB-547C-4B51-88BC-96CCFD029903}" type="presParOf" srcId="{2DD09DED-68E5-4335-8179-07EE3D3759CE}" destId="{5D91C9E9-19A1-4B4A-A1E6-BEB697E3B283}" srcOrd="7" destOrd="0" presId="urn:microsoft.com/office/officeart/2008/layout/VerticalAccentList"/>
    <dgm:cxn modelId="{1FFA9AB6-7CD5-4CAB-A7C4-E84B4AD130D9}" type="presParOf" srcId="{5D91C9E9-19A1-4B4A-A1E6-BEB697E3B283}" destId="{A49ADE71-BE0F-4048-9E56-5D5CA12E13A0}" srcOrd="0" destOrd="0" presId="urn:microsoft.com/office/officeart/2008/layout/VerticalAccentList"/>
    <dgm:cxn modelId="{E752D056-DE1A-42FA-AAE0-B646C9B67B43}" type="presParOf" srcId="{5D91C9E9-19A1-4B4A-A1E6-BEB697E3B283}" destId="{9CD5687B-C735-403C-B5B2-A42328E4BEC6}" srcOrd="1" destOrd="0" presId="urn:microsoft.com/office/officeart/2008/layout/VerticalAccentList"/>
    <dgm:cxn modelId="{F7FDE309-C488-487F-93C5-879884DD4B20}" type="presParOf" srcId="{5D91C9E9-19A1-4B4A-A1E6-BEB697E3B283}" destId="{988C9B3E-0980-4257-9B17-D64D660135F5}" srcOrd="2" destOrd="0" presId="urn:microsoft.com/office/officeart/2008/layout/VerticalAccentList"/>
    <dgm:cxn modelId="{54AB0B90-0A58-480D-977F-53B500738954}" type="presParOf" srcId="{5D91C9E9-19A1-4B4A-A1E6-BEB697E3B283}" destId="{6F01705F-0A6F-4D75-9711-A7D027B2ED48}" srcOrd="3" destOrd="0" presId="urn:microsoft.com/office/officeart/2008/layout/VerticalAccentList"/>
    <dgm:cxn modelId="{0CAB3A44-F3A1-4842-A16F-4092A14937F2}" type="presParOf" srcId="{5D91C9E9-19A1-4B4A-A1E6-BEB697E3B283}" destId="{652C3401-81CE-4850-B2A6-5F0B3D4BAA8D}" srcOrd="4" destOrd="0" presId="urn:microsoft.com/office/officeart/2008/layout/VerticalAccentList"/>
    <dgm:cxn modelId="{F8781078-326B-40DC-A4B5-07AC7B2A4E17}" type="presParOf" srcId="{5D91C9E9-19A1-4B4A-A1E6-BEB697E3B283}" destId="{CBBC1E7D-D8FE-451D-AD71-9CD92C216216}" srcOrd="5" destOrd="0" presId="urn:microsoft.com/office/officeart/2008/layout/VerticalAccentList"/>
    <dgm:cxn modelId="{DD2F8A91-D75C-40BF-BCE5-16B2E93320ED}" type="presParOf" srcId="{5D91C9E9-19A1-4B4A-A1E6-BEB697E3B283}" destId="{85D3C48B-C20C-4527-BD57-2D0EDCA9DA05}" srcOrd="6" destOrd="0" presId="urn:microsoft.com/office/officeart/2008/layout/VerticalAccentList"/>
    <dgm:cxn modelId="{D401F2E1-A899-4AC3-87AC-3280E21B52D9}" type="presParOf" srcId="{5D91C9E9-19A1-4B4A-A1E6-BEB697E3B283}" destId="{C0F00ADB-A284-429B-9698-BC68C1AFCD39}" srcOrd="7" destOrd="0" presId="urn:microsoft.com/office/officeart/2008/layout/VerticalAccentList"/>
    <dgm:cxn modelId="{4EFABDC2-BDDB-4342-B787-005589D90A94}" type="presParOf" srcId="{2DD09DED-68E5-4335-8179-07EE3D3759CE}" destId="{2C8FE0AA-8902-4340-A642-3EB636F74654}" srcOrd="8" destOrd="0" presId="urn:microsoft.com/office/officeart/2008/layout/VerticalAccentList"/>
    <dgm:cxn modelId="{4937329C-49AC-41F0-B606-00F227F886CE}" type="presParOf" srcId="{2DD09DED-68E5-4335-8179-07EE3D3759CE}" destId="{2B044477-AA94-44A2-809B-6CE6B8C4167F}" srcOrd="9" destOrd="0" presId="urn:microsoft.com/office/officeart/2008/layout/VerticalAccentList"/>
    <dgm:cxn modelId="{E14DB677-1DA8-4242-904F-A25F5AD0E0D3}" type="presParOf" srcId="{2B044477-AA94-44A2-809B-6CE6B8C4167F}" destId="{A0E92CA0-8D31-4482-A213-540DD4B91D10}" srcOrd="0" destOrd="0" presId="urn:microsoft.com/office/officeart/2008/layout/VerticalAccentList"/>
    <dgm:cxn modelId="{A73F2512-25CD-4BD1-8905-7CFB71E31B8E}" type="presParOf" srcId="{2DD09DED-68E5-4335-8179-07EE3D3759CE}" destId="{9B330156-4E79-490A-8FE6-1D38DAC1333C}" srcOrd="10" destOrd="0" presId="urn:microsoft.com/office/officeart/2008/layout/VerticalAccentList"/>
    <dgm:cxn modelId="{0498A324-4E42-457B-8E8B-E4498EE4545A}" type="presParOf" srcId="{9B330156-4E79-490A-8FE6-1D38DAC1333C}" destId="{A97A8235-8DF6-42D9-BCE0-3201CA6BB375}" srcOrd="0" destOrd="0" presId="urn:microsoft.com/office/officeart/2008/layout/VerticalAccentList"/>
    <dgm:cxn modelId="{92F6C320-A28A-4852-8FE2-1BD24F99B829}" type="presParOf" srcId="{9B330156-4E79-490A-8FE6-1D38DAC1333C}" destId="{F64A7C1F-81A6-4DD8-93DB-45441012A276}" srcOrd="1" destOrd="0" presId="urn:microsoft.com/office/officeart/2008/layout/VerticalAccentList"/>
    <dgm:cxn modelId="{235ABC0E-0EDE-4E85-9601-B10F86049447}" type="presParOf" srcId="{9B330156-4E79-490A-8FE6-1D38DAC1333C}" destId="{80EFBE74-B9EE-4815-ACBB-3C5ECEE77E0E}" srcOrd="2" destOrd="0" presId="urn:microsoft.com/office/officeart/2008/layout/VerticalAccentList"/>
    <dgm:cxn modelId="{847AF189-53D5-4CAB-89B2-7AEB1134955E}" type="presParOf" srcId="{9B330156-4E79-490A-8FE6-1D38DAC1333C}" destId="{DB819B17-FC13-4380-8AF5-87A4634A59B0}" srcOrd="3" destOrd="0" presId="urn:microsoft.com/office/officeart/2008/layout/VerticalAccentList"/>
    <dgm:cxn modelId="{B6EC9456-5A62-4822-97FE-FFAB606F2406}" type="presParOf" srcId="{9B330156-4E79-490A-8FE6-1D38DAC1333C}" destId="{795CC265-D6A1-407D-BC08-DE0E0D4B35E7}" srcOrd="4" destOrd="0" presId="urn:microsoft.com/office/officeart/2008/layout/VerticalAccentList"/>
    <dgm:cxn modelId="{ED3B362E-768A-48B2-B036-A3E202A3AD43}" type="presParOf" srcId="{9B330156-4E79-490A-8FE6-1D38DAC1333C}" destId="{FE163258-0A6F-4558-8E00-3BA846F1B5B3}" srcOrd="5" destOrd="0" presId="urn:microsoft.com/office/officeart/2008/layout/VerticalAccentList"/>
    <dgm:cxn modelId="{B2AF551C-7380-446F-B7FA-55FD61D2EBC1}" type="presParOf" srcId="{9B330156-4E79-490A-8FE6-1D38DAC1333C}" destId="{A17EB4BD-F018-4462-ABB8-092708ED57B9}" srcOrd="6" destOrd="0" presId="urn:microsoft.com/office/officeart/2008/layout/VerticalAccentList"/>
    <dgm:cxn modelId="{1CA73E5C-A251-4CE9-B0CD-1694D9994CD4}" type="presParOf" srcId="{9B330156-4E79-490A-8FE6-1D38DAC1333C}" destId="{F269BC1E-F83B-4240-8243-9A43A7B22491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611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811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087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208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479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305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425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919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1756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1957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96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45CCC-E482-4DCA-9CA5-539BAD7C3012}" type="datetimeFigureOut">
              <a:rPr lang="sk-SK" smtClean="0"/>
              <a:t>17. 1. 2013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57670-D9F7-44F8-8D9E-DF524ED251B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5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208912" cy="2331691"/>
          </a:xfrm>
        </p:spPr>
        <p:txBody>
          <a:bodyPr>
            <a:noAutofit/>
          </a:bodyPr>
          <a:lstStyle/>
          <a:p>
            <a:r>
              <a:rPr lang="sk-SK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vety </a:t>
            </a:r>
            <a:br>
              <a:rPr lang="sk-SK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sk-SK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podľa členitosti</a:t>
            </a:r>
            <a:endParaRPr lang="sk-SK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368152"/>
          </a:xfrm>
        </p:spPr>
        <p:txBody>
          <a:bodyPr/>
          <a:lstStyle/>
          <a:p>
            <a:r>
              <a:rPr lang="sk-SK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Jednočlenné </a:t>
            </a:r>
          </a:p>
          <a:p>
            <a:r>
              <a:rPr lang="sk-SK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 dvojčlenné vety</a:t>
            </a:r>
            <a:endParaRPr lang="sk-SK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1547664" y="5733256"/>
            <a:ext cx="6400800" cy="87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© Mgr. Mária </a:t>
            </a:r>
            <a:r>
              <a:rPr lang="sk-SK" sz="2800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Dargajová</a:t>
            </a:r>
            <a:endParaRPr lang="sk-SK" sz="28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100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vety podľa členitosti</a:t>
            </a:r>
            <a:endParaRPr lang="sk-SK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25956796"/>
              </p:ext>
            </p:extLst>
          </p:nvPr>
        </p:nvGraphicFramePr>
        <p:xfrm>
          <a:off x="755576" y="1484784"/>
          <a:ext cx="6504384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759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0B618C-671C-42E2-A8D1-5E1E8F0987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dgm id="{F10B618C-671C-42E2-A8D1-5E1E8F0987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66776AF-75AB-4D0D-B38D-9DD09EB349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A66776AF-75AB-4D0D-B38D-9DD09EB349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89FF09-E277-40CC-93C2-5B4018CFBF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CB89FF09-E277-40CC-93C2-5B4018CFBF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CB9AE4-D2EC-4348-8670-8BBD7DCCCD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73CB9AE4-D2EC-4348-8670-8BBD7DCCCD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011818-BB31-4468-AA94-B23E3FF8E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2B011818-BB31-4468-AA94-B23E3FF8E7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D2F382C-4D01-4DF5-97DD-783A6D64A7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AD2F382C-4D01-4DF5-97DD-783A6D64A7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DvOjčlenné vety</a:t>
            </a:r>
            <a:endParaRPr lang="sk-SK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27898569"/>
              </p:ext>
            </p:extLst>
          </p:nvPr>
        </p:nvGraphicFramePr>
        <p:xfrm>
          <a:off x="755576" y="1124744"/>
          <a:ext cx="734481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255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F6A069-39AA-4DBA-9AFF-17C8F6981C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graphicEl>
                                              <a:dgm id="{5AF6A069-39AA-4DBA-9AFF-17C8F6981C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graphicEl>
                                              <a:dgm id="{5AF6A069-39AA-4DBA-9AFF-17C8F6981C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48B25B-DDCF-47B0-AAE9-6798F0724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graphicEl>
                                              <a:dgm id="{1C48B25B-DDCF-47B0-AAE9-6798F0724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graphicEl>
                                              <a:dgm id="{1C48B25B-DDCF-47B0-AAE9-6798F0724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2C858C-0E4B-4B54-BFF8-4F905DF9B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graphicEl>
                                              <a:dgm id="{D62C858C-0E4B-4B54-BFF8-4F905DF9B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graphicEl>
                                              <a:dgm id="{D62C858C-0E4B-4B54-BFF8-4F905DF9B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D11278-DB00-4120-B49F-61EA44657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graphicEl>
                                              <a:dgm id="{46D11278-DB00-4120-B49F-61EA44657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graphicEl>
                                              <a:dgm id="{46D11278-DB00-4120-B49F-61EA44657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699ED7-262D-4A6A-BC44-3248715B9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graphicEl>
                                              <a:dgm id="{0E699ED7-262D-4A6A-BC44-3248715B9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graphicEl>
                                              <a:dgm id="{0E699ED7-262D-4A6A-BC44-3248715B9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2B2582-9E4D-4CFC-88CA-D1C681180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graphicEl>
                                              <a:dgm id="{E42B2582-9E4D-4CFC-88CA-D1C681180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graphicEl>
                                              <a:dgm id="{E42B2582-9E4D-4CFC-88CA-D1C681180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EAB7A5-E8EB-4F95-BFC6-B369DB7F0C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graphicEl>
                                              <a:dgm id="{11EAB7A5-E8EB-4F95-BFC6-B369DB7F0C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graphicEl>
                                              <a:dgm id="{11EAB7A5-E8EB-4F95-BFC6-B369DB7F0C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EFAC20-9D0B-4D42-AF24-B56AD93EB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graphicEl>
                                              <a:dgm id="{B1EFAC20-9D0B-4D42-AF24-B56AD93EB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graphicEl>
                                              <a:dgm id="{B1EFAC20-9D0B-4D42-AF24-B56AD93EB5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52CDF2-4688-43E4-918A-FBE97B3CA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>
                                            <p:graphicEl>
                                              <a:dgm id="{E852CDF2-4688-43E4-918A-FBE97B3CA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graphicEl>
                                              <a:dgm id="{E852CDF2-4688-43E4-918A-FBE97B3CA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jednočlenné vety</a:t>
            </a:r>
            <a:endParaRPr lang="sk-SK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41059034"/>
              </p:ext>
            </p:extLst>
          </p:nvPr>
        </p:nvGraphicFramePr>
        <p:xfrm>
          <a:off x="755576" y="1101559"/>
          <a:ext cx="7560840" cy="5756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74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56430971-D285-4EBE-BFEE-2D91EAFCF0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2C8DE80-858A-4108-8824-C28BFFB2F3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F85FE72E-3C27-4D5D-8068-E463FD2F6C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C2115F14-11B1-4FE0-B720-A95D7E969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B97FA234-BA1D-41CC-8713-8ED668D64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3CC3F10E-4CC2-4948-A373-B61F08A5F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892BDD1D-C4FB-4CE4-B0C7-AF6207C62A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8690F606-3994-4248-AED5-607953443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3E67458B-FAB6-430F-BFDA-05F10D1C28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3C257CD8-D657-4E47-8499-73F9CDD89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2EAF8459-558D-4D5E-A04D-AD6845E7D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89313ACD-EDF9-463D-87F4-BC7F33C41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graphicEl>
                                              <a:dgm id="{86F7277C-B189-45C2-B07B-A0B87B3899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4695A672-C10B-40DE-8A66-1CFA68BEF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785717C3-21C3-44CE-9709-A89D007F5D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167DA724-9A82-41A8-89D4-EA4C301E7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graphicEl>
                                              <a:dgm id="{2F2233E0-4399-4D52-B1F6-5DD8117C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graphicEl>
                                              <a:dgm id="{4B55B6E6-3CFE-4813-98E8-E44A6EE88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9ADE71-BE0F-4048-9E56-5D5CA12E1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graphicEl>
                                              <a:dgm id="{A49ADE71-BE0F-4048-9E56-5D5CA12E1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graphicEl>
                                              <a:dgm id="{A49ADE71-BE0F-4048-9E56-5D5CA12E13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D3C48B-C20C-4527-BD57-2D0EDCA9DA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graphicEl>
                                              <a:dgm id="{85D3C48B-C20C-4527-BD57-2D0EDCA9DA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graphicEl>
                                              <a:dgm id="{85D3C48B-C20C-4527-BD57-2D0EDCA9DA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2C3401-81CE-4850-B2A6-5F0B3D4BA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graphicEl>
                                              <a:dgm id="{652C3401-81CE-4850-B2A6-5F0B3D4BA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graphicEl>
                                              <a:dgm id="{652C3401-81CE-4850-B2A6-5F0B3D4BAA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D5687B-C735-403C-B5B2-A42328E4B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graphicEl>
                                              <a:dgm id="{9CD5687B-C735-403C-B5B2-A42328E4B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graphicEl>
                                              <a:dgm id="{9CD5687B-C735-403C-B5B2-A42328E4B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01705F-0A6F-4D75-9711-A7D027B2ED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graphicEl>
                                              <a:dgm id="{6F01705F-0A6F-4D75-9711-A7D027B2ED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graphicEl>
                                              <a:dgm id="{6F01705F-0A6F-4D75-9711-A7D027B2ED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8C9B3E-0980-4257-9B17-D64D66013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graphicEl>
                                              <a:dgm id="{988C9B3E-0980-4257-9B17-D64D66013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graphicEl>
                                              <a:dgm id="{988C9B3E-0980-4257-9B17-D64D66013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BC1E7D-D8FE-451D-AD71-9CD92C21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>
                                            <p:graphicEl>
                                              <a:dgm id="{CBBC1E7D-D8FE-451D-AD71-9CD92C21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graphicEl>
                                              <a:dgm id="{CBBC1E7D-D8FE-451D-AD71-9CD92C2162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658171-CB11-41CC-9F14-5EA1C2D54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graphicEl>
                                              <a:dgm id="{32658171-CB11-41CC-9F14-5EA1C2D54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>
                                            <p:graphicEl>
                                              <a:dgm id="{32658171-CB11-41CC-9F14-5EA1C2D54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F00ADB-A284-429B-9698-BC68C1AFCD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>
                                            <p:graphicEl>
                                              <a:dgm id="{C0F00ADB-A284-429B-9698-BC68C1AFCD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">
                                            <p:graphicEl>
                                              <a:dgm id="{C0F00ADB-A284-429B-9698-BC68C1AFCD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7A8235-8DF6-42D9-BCE0-3201CA6BB3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">
                                            <p:graphicEl>
                                              <a:dgm id="{A97A8235-8DF6-42D9-BCE0-3201CA6BB3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">
                                            <p:graphicEl>
                                              <a:dgm id="{A97A8235-8DF6-42D9-BCE0-3201CA6BB3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7EB4BD-F018-4462-ABB8-092708ED5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">
                                            <p:graphicEl>
                                              <a:dgm id="{A17EB4BD-F018-4462-ABB8-092708ED5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">
                                            <p:graphicEl>
                                              <a:dgm id="{A17EB4BD-F018-4462-ABB8-092708ED57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EFBE74-B9EE-4815-ACBB-3C5ECEE7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">
                                            <p:graphicEl>
                                              <a:dgm id="{80EFBE74-B9EE-4815-ACBB-3C5ECEE7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">
                                            <p:graphicEl>
                                              <a:dgm id="{80EFBE74-B9EE-4815-ACBB-3C5ECEE77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819B17-FC13-4380-8AF5-87A4634A5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">
                                            <p:graphicEl>
                                              <a:dgm id="{DB819B17-FC13-4380-8AF5-87A4634A5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">
                                            <p:graphicEl>
                                              <a:dgm id="{DB819B17-FC13-4380-8AF5-87A4634A59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4A7C1F-81A6-4DD8-93DB-45441012A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">
                                            <p:graphicEl>
                                              <a:dgm id="{F64A7C1F-81A6-4DD8-93DB-45441012A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">
                                            <p:graphicEl>
                                              <a:dgm id="{F64A7C1F-81A6-4DD8-93DB-45441012A2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163258-0A6F-4558-8E00-3BA846F1B5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">
                                            <p:graphicEl>
                                              <a:dgm id="{FE163258-0A6F-4558-8E00-3BA846F1B5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">
                                            <p:graphicEl>
                                              <a:dgm id="{FE163258-0A6F-4558-8E00-3BA846F1B5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5CC265-D6A1-407D-BC08-DE0E0D4B35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">
                                            <p:graphicEl>
                                              <a:dgm id="{795CC265-D6A1-407D-BC08-DE0E0D4B35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">
                                            <p:graphicEl>
                                              <a:dgm id="{795CC265-D6A1-407D-BC08-DE0E0D4B35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E92CA0-8D31-4482-A213-540DD4B91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">
                                            <p:graphicEl>
                                              <a:dgm id="{A0E92CA0-8D31-4482-A213-540DD4B91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">
                                            <p:graphicEl>
                                              <a:dgm id="{A0E92CA0-8D31-4482-A213-540DD4B91D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69BC1E-F83B-4240-8243-9A43A7B22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">
                                            <p:graphicEl>
                                              <a:dgm id="{F269BC1E-F83B-4240-8243-9A43A7B22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">
                                            <p:graphicEl>
                                              <a:dgm id="{F269BC1E-F83B-4240-8243-9A43A7B224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150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Calibri</vt:lpstr>
      <vt:lpstr>Motiv systému Office</vt:lpstr>
      <vt:lpstr>vety  podľa členitosti</vt:lpstr>
      <vt:lpstr>vety podľa členitosti</vt:lpstr>
      <vt:lpstr>DvOjčlenné vety</vt:lpstr>
      <vt:lpstr>jednočlenné vety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Základné  vetné členy</dc:title>
  <dc:creator>maruska</dc:creator>
  <cp:lastModifiedBy>Maruška Čajíková</cp:lastModifiedBy>
  <cp:revision>18</cp:revision>
  <dcterms:created xsi:type="dcterms:W3CDTF">2012-06-13T12:25:59Z</dcterms:created>
  <dcterms:modified xsi:type="dcterms:W3CDTF">2013-01-17T13:31:42Z</dcterms:modified>
</cp:coreProperties>
</file>