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VsoxrEx9e4T9ie9abLReA==" hashData="hbNIy6X9jKb6waDbAnmkvt8pR3x20PpFYYm5zAq0cEVemfe3fYFUroU3vwCxCIAuEZv4XfmKur491CYaiiNr3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52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06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421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557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21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24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83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69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96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854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438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EAE4-B9D2-4F60-99D1-295E49476A19}" type="datetimeFigureOut">
              <a:rPr lang="sk-SK" smtClean="0"/>
              <a:t>27. 4. 2015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107B-F7A8-473F-B0B4-0510A8F5E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419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7772400" cy="1470025"/>
          </a:xfrm>
        </p:spPr>
        <p:txBody>
          <a:bodyPr/>
          <a:lstStyle/>
          <a:p>
            <a:r>
              <a:rPr lang="sk-SK" sz="8800" dirty="0" smtClean="0">
                <a:solidFill>
                  <a:schemeClr val="accent2">
                    <a:lumMod val="75000"/>
                  </a:schemeClr>
                </a:solidFill>
                <a:latin typeface="Algerian" pitchFamily="82" charset="0"/>
              </a:rPr>
              <a:t>Rozprávky</a:t>
            </a:r>
            <a:endParaRPr lang="sk-SK" dirty="0">
              <a:solidFill>
                <a:schemeClr val="accent2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800" b="1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Rozprávka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ymyslený príbeh</a:t>
            </a:r>
          </a:p>
          <a:p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íťazí v ňom dobro a zlo býva potrestané</a:t>
            </a:r>
          </a:p>
          <a:p>
            <a:r>
              <a:rPr lang="sk-SK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agické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predmety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prsteň, stolček, klobúk, koberec, krištáľová guľa, ...</a:t>
            </a:r>
          </a:p>
          <a:p>
            <a:r>
              <a:rPr lang="sk-SK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agické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1, 3, 7, 9, 12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zberatelia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 -  Pavol Dobšinský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	    -  Ján Kollár</a:t>
            </a:r>
          </a:p>
          <a:p>
            <a:pPr marL="0" indent="0">
              <a:buNone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	    -   Božena </a:t>
            </a: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Němcová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2857500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06" y="1700808"/>
            <a:ext cx="3491405" cy="425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206" y="1100878"/>
            <a:ext cx="3492316" cy="552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686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rozprávač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rozpráva príbeh 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hlavná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postava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postava, ku ktorej sa viaže dej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vedľajšie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postavy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ďalšie postavy v príbehu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dialóg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rozhovor dvoch alebo viacerých postáv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monológ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k-SK" smtClean="0">
                <a:solidFill>
                  <a:schemeClr val="accent2">
                    <a:lumMod val="75000"/>
                  </a:schemeClr>
                </a:solidFill>
              </a:rPr>
              <a:t>prehovor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jednej postavy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gradácia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stupňovanie</a:t>
            </a:r>
          </a:p>
          <a:p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variácie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– obmeny</a:t>
            </a:r>
          </a:p>
        </p:txBody>
      </p:sp>
    </p:spTree>
    <p:extLst>
      <p:ext uri="{BB962C8B-B14F-4D97-AF65-F5344CB8AC3E}">
        <p14:creationId xmlns:p14="http://schemas.microsoft.com/office/powerpoint/2010/main" val="34859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229600" cy="1143000"/>
          </a:xfrm>
        </p:spPr>
        <p:txBody>
          <a:bodyPr/>
          <a:lstStyle/>
          <a:p>
            <a:pPr algn="l"/>
            <a:r>
              <a:rPr lang="sk-SK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Rozdelenie rozprávok</a:t>
            </a:r>
            <a:endParaRPr lang="sk-SK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sk-SK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</a:t>
            </a:r>
            <a:r>
              <a:rPr lang="sk-SK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podľa autorov</a:t>
            </a:r>
          </a:p>
          <a:p>
            <a:pPr marL="0" indent="0">
              <a:buNone/>
            </a:pP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      1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sk-SK" b="1" dirty="0">
                <a:solidFill>
                  <a:schemeClr val="accent2">
                    <a:lumMod val="50000"/>
                  </a:schemeClr>
                </a:solidFill>
              </a:rPr>
              <a:t>ľudové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dirty="0"/>
              <a:t>–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nepoznáme ich autora</a:t>
            </a:r>
          </a:p>
          <a:p>
            <a:pPr marL="0" indent="0">
              <a:buNone/>
            </a:pP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      2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sk-SK" b="1" dirty="0">
                <a:solidFill>
                  <a:schemeClr val="accent2">
                    <a:lumMod val="50000"/>
                  </a:schemeClr>
                </a:solidFill>
              </a:rPr>
              <a:t>umelé (autorské)</a:t>
            </a:r>
            <a:r>
              <a:rPr lang="sk-SK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dirty="0"/>
              <a:t>–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poznáme ich autora</a:t>
            </a:r>
          </a:p>
          <a:p>
            <a:pPr marL="0" indent="0">
              <a:buNone/>
            </a:pPr>
            <a:endParaRPr lang="sk-SK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2"/>
              </a:buBlip>
            </a:pPr>
            <a:r>
              <a:rPr lang="sk-SK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</a:t>
            </a:r>
            <a:r>
              <a:rPr lang="sk-SK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podľa obsahu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        1. fantastické</a:t>
            </a:r>
            <a:r>
              <a:rPr lang="sk-SK" dirty="0" smtClean="0"/>
              <a:t> -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čarovné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        2.realistické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dirty="0" smtClean="0"/>
              <a:t>–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z každodenného života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accent2">
                    <a:lumMod val="50000"/>
                  </a:schemeClr>
                </a:solidFill>
              </a:rPr>
              <a:t>        3. zvieracie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sk-SK" dirty="0" smtClean="0"/>
              <a:t>–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hlavnými postavami sú zvieratá</a:t>
            </a:r>
            <a:endParaRPr lang="sk-SK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3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Algerian</vt:lpstr>
      <vt:lpstr>Arial</vt:lpstr>
      <vt:lpstr>Calibri</vt:lpstr>
      <vt:lpstr>Motiv systému Office</vt:lpstr>
      <vt:lpstr>Rozprávky</vt:lpstr>
      <vt:lpstr>Rozprávka </vt:lpstr>
      <vt:lpstr>PowerPoint Presentation</vt:lpstr>
      <vt:lpstr>Rozdelenie rozprávok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Rozprávky</dc:title>
  <dc:creator>maruska</dc:creator>
  <cp:lastModifiedBy>maruska</cp:lastModifiedBy>
  <cp:revision>18</cp:revision>
  <dcterms:created xsi:type="dcterms:W3CDTF">2011-12-15T08:28:51Z</dcterms:created>
  <dcterms:modified xsi:type="dcterms:W3CDTF">2015-04-27T16:58:01Z</dcterms:modified>
</cp:coreProperties>
</file>